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61" r:id="rId3"/>
    <p:sldId id="262" r:id="rId4"/>
    <p:sldId id="263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EE1BA-A2BD-4A13-84D7-237DEF7B39A6}" v="99" dt="2022-09-22T19:53:48.6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8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7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itney Robbins" userId="d124d633-7038-479c-a4d2-fb9ea7cc17f2" providerId="ADAL" clId="{949EE1BA-A2BD-4A13-84D7-237DEF7B39A6}"/>
    <pc:docChg chg="undo custSel addSld delSld modSld addMainMaster delMainMaster modMainMaster">
      <pc:chgData name="Whitney Robbins" userId="d124d633-7038-479c-a4d2-fb9ea7cc17f2" providerId="ADAL" clId="{949EE1BA-A2BD-4A13-84D7-237DEF7B39A6}" dt="2022-09-22T19:55:13.251" v="454" actId="47"/>
      <pc:docMkLst>
        <pc:docMk/>
      </pc:docMkLst>
      <pc:sldChg chg="addSp delSp modSp mod modClrScheme chgLayout">
        <pc:chgData name="Whitney Robbins" userId="d124d633-7038-479c-a4d2-fb9ea7cc17f2" providerId="ADAL" clId="{949EE1BA-A2BD-4A13-84D7-237DEF7B39A6}" dt="2022-09-21T17:17:41.554" v="415" actId="700"/>
        <pc:sldMkLst>
          <pc:docMk/>
          <pc:sldMk cId="3716816708" sldId="256"/>
        </pc:sldMkLst>
        <pc:spChg chg="add mod">
          <ac:chgData name="Whitney Robbins" userId="d124d633-7038-479c-a4d2-fb9ea7cc17f2" providerId="ADAL" clId="{949EE1BA-A2BD-4A13-84D7-237DEF7B39A6}" dt="2022-09-21T17:17:41.554" v="415" actId="700"/>
          <ac:spMkLst>
            <pc:docMk/>
            <pc:sldMk cId="3716816708" sldId="256"/>
            <ac:spMk id="2" creationId="{0A2C09E4-B4BB-D639-9543-39E0CC58F73B}"/>
          </ac:spMkLst>
        </pc:spChg>
        <pc:spChg chg="del mod">
          <ac:chgData name="Whitney Robbins" userId="d124d633-7038-479c-a4d2-fb9ea7cc17f2" providerId="ADAL" clId="{949EE1BA-A2BD-4A13-84D7-237DEF7B39A6}" dt="2022-09-21T15:57:04.455" v="58"/>
          <ac:spMkLst>
            <pc:docMk/>
            <pc:sldMk cId="3716816708" sldId="256"/>
            <ac:spMk id="2" creationId="{8C956000-9CE9-75CE-7358-FD5893A73CE4}"/>
          </ac:spMkLst>
        </pc:spChg>
        <pc:spChg chg="del">
          <ac:chgData name="Whitney Robbins" userId="d124d633-7038-479c-a4d2-fb9ea7cc17f2" providerId="ADAL" clId="{949EE1BA-A2BD-4A13-84D7-237DEF7B39A6}" dt="2022-09-21T15:57:04.455" v="58"/>
          <ac:spMkLst>
            <pc:docMk/>
            <pc:sldMk cId="3716816708" sldId="256"/>
            <ac:spMk id="3" creationId="{098AD74C-A6E7-91AE-D66C-31E773A754BC}"/>
          </ac:spMkLst>
        </pc:spChg>
        <pc:spChg chg="add mod">
          <ac:chgData name="Whitney Robbins" userId="d124d633-7038-479c-a4d2-fb9ea7cc17f2" providerId="ADAL" clId="{949EE1BA-A2BD-4A13-84D7-237DEF7B39A6}" dt="2022-09-21T17:17:41.554" v="415" actId="700"/>
          <ac:spMkLst>
            <pc:docMk/>
            <pc:sldMk cId="3716816708" sldId="256"/>
            <ac:spMk id="3" creationId="{2F277804-B032-3A17-A99D-C87E27B45C7F}"/>
          </ac:spMkLst>
        </pc:spChg>
      </pc:sldChg>
      <pc:sldChg chg="new del">
        <pc:chgData name="Whitney Robbins" userId="d124d633-7038-479c-a4d2-fb9ea7cc17f2" providerId="ADAL" clId="{949EE1BA-A2BD-4A13-84D7-237DEF7B39A6}" dt="2022-09-22T19:54:23.819" v="446" actId="47"/>
        <pc:sldMkLst>
          <pc:docMk/>
          <pc:sldMk cId="1120046384" sldId="257"/>
        </pc:sldMkLst>
      </pc:sldChg>
      <pc:sldChg chg="addSp delSp modSp new mod modClrScheme chgLayout">
        <pc:chgData name="Whitney Robbins" userId="d124d633-7038-479c-a4d2-fb9ea7cc17f2" providerId="ADAL" clId="{949EE1BA-A2BD-4A13-84D7-237DEF7B39A6}" dt="2022-09-21T17:18:03.991" v="417" actId="700"/>
        <pc:sldMkLst>
          <pc:docMk/>
          <pc:sldMk cId="2217756744" sldId="258"/>
        </pc:sldMkLst>
        <pc:spChg chg="del mod ord">
          <ac:chgData name="Whitney Robbins" userId="d124d633-7038-479c-a4d2-fb9ea7cc17f2" providerId="ADAL" clId="{949EE1BA-A2BD-4A13-84D7-237DEF7B39A6}" dt="2022-09-21T17:18:03.991" v="417" actId="700"/>
          <ac:spMkLst>
            <pc:docMk/>
            <pc:sldMk cId="2217756744" sldId="258"/>
            <ac:spMk id="2" creationId="{D96675EA-DE66-102A-BE15-B439FC88A00E}"/>
          </ac:spMkLst>
        </pc:spChg>
        <pc:spChg chg="del mod ord">
          <ac:chgData name="Whitney Robbins" userId="d124d633-7038-479c-a4d2-fb9ea7cc17f2" providerId="ADAL" clId="{949EE1BA-A2BD-4A13-84D7-237DEF7B39A6}" dt="2022-09-21T17:18:03.991" v="417" actId="700"/>
          <ac:spMkLst>
            <pc:docMk/>
            <pc:sldMk cId="2217756744" sldId="258"/>
            <ac:spMk id="3" creationId="{2DA20772-AD96-A4F8-298F-E31D706E4B9F}"/>
          </ac:spMkLst>
        </pc:spChg>
        <pc:spChg chg="del">
          <ac:chgData name="Whitney Robbins" userId="d124d633-7038-479c-a4d2-fb9ea7cc17f2" providerId="ADAL" clId="{949EE1BA-A2BD-4A13-84D7-237DEF7B39A6}" dt="2022-09-21T17:18:03.991" v="417" actId="700"/>
          <ac:spMkLst>
            <pc:docMk/>
            <pc:sldMk cId="2217756744" sldId="258"/>
            <ac:spMk id="4" creationId="{D6F44C1E-AB09-31AF-B9D9-A614991A0E40}"/>
          </ac:spMkLst>
        </pc:spChg>
        <pc:spChg chg="add mod ord">
          <ac:chgData name="Whitney Robbins" userId="d124d633-7038-479c-a4d2-fb9ea7cc17f2" providerId="ADAL" clId="{949EE1BA-A2BD-4A13-84D7-237DEF7B39A6}" dt="2022-09-21T17:18:03.991" v="417" actId="700"/>
          <ac:spMkLst>
            <pc:docMk/>
            <pc:sldMk cId="2217756744" sldId="258"/>
            <ac:spMk id="5" creationId="{84CD49BC-3289-D547-8D76-F4FE41D0AAB1}"/>
          </ac:spMkLst>
        </pc:spChg>
        <pc:spChg chg="add mod ord">
          <ac:chgData name="Whitney Robbins" userId="d124d633-7038-479c-a4d2-fb9ea7cc17f2" providerId="ADAL" clId="{949EE1BA-A2BD-4A13-84D7-237DEF7B39A6}" dt="2022-09-21T17:18:03.991" v="417" actId="700"/>
          <ac:spMkLst>
            <pc:docMk/>
            <pc:sldMk cId="2217756744" sldId="258"/>
            <ac:spMk id="6" creationId="{B62BD8D9-9C08-628E-5D7F-B297D0BC6A0A}"/>
          </ac:spMkLst>
        </pc:spChg>
      </pc:sldChg>
      <pc:sldChg chg="new">
        <pc:chgData name="Whitney Robbins" userId="d124d633-7038-479c-a4d2-fb9ea7cc17f2" providerId="ADAL" clId="{949EE1BA-A2BD-4A13-84D7-237DEF7B39A6}" dt="2022-09-21T17:18:15.680" v="418" actId="680"/>
        <pc:sldMkLst>
          <pc:docMk/>
          <pc:sldMk cId="4010386203" sldId="259"/>
        </pc:sldMkLst>
      </pc:sldChg>
      <pc:sldChg chg="new del">
        <pc:chgData name="Whitney Robbins" userId="d124d633-7038-479c-a4d2-fb9ea7cc17f2" providerId="ADAL" clId="{949EE1BA-A2BD-4A13-84D7-237DEF7B39A6}" dt="2022-09-22T19:54:28.124" v="447" actId="47"/>
        <pc:sldMkLst>
          <pc:docMk/>
          <pc:sldMk cId="1550648769" sldId="260"/>
        </pc:sldMkLst>
      </pc:sldChg>
      <pc:sldChg chg="addSp delSp modSp new mod modClrScheme chgLayout">
        <pc:chgData name="Whitney Robbins" userId="d124d633-7038-479c-a4d2-fb9ea7cc17f2" providerId="ADAL" clId="{949EE1BA-A2BD-4A13-84D7-237DEF7B39A6}" dt="2022-09-22T19:54:33.912" v="448" actId="700"/>
        <pc:sldMkLst>
          <pc:docMk/>
          <pc:sldMk cId="1184639427" sldId="261"/>
        </pc:sldMkLst>
        <pc:spChg chg="del mod ord">
          <ac:chgData name="Whitney Robbins" userId="d124d633-7038-479c-a4d2-fb9ea7cc17f2" providerId="ADAL" clId="{949EE1BA-A2BD-4A13-84D7-237DEF7B39A6}" dt="2022-09-22T19:54:33.912" v="448" actId="700"/>
          <ac:spMkLst>
            <pc:docMk/>
            <pc:sldMk cId="1184639427" sldId="261"/>
            <ac:spMk id="2" creationId="{FCE07E04-6EB2-30D3-3A78-B29D521E5173}"/>
          </ac:spMkLst>
        </pc:spChg>
        <pc:spChg chg="add mod ord">
          <ac:chgData name="Whitney Robbins" userId="d124d633-7038-479c-a4d2-fb9ea7cc17f2" providerId="ADAL" clId="{949EE1BA-A2BD-4A13-84D7-237DEF7B39A6}" dt="2022-09-22T19:54:33.912" v="448" actId="700"/>
          <ac:spMkLst>
            <pc:docMk/>
            <pc:sldMk cId="1184639427" sldId="261"/>
            <ac:spMk id="3" creationId="{E907B52B-2573-4585-2230-D3066D72164B}"/>
          </ac:spMkLst>
        </pc:spChg>
      </pc:sldChg>
      <pc:sldChg chg="new">
        <pc:chgData name="Whitney Robbins" userId="d124d633-7038-479c-a4d2-fb9ea7cc17f2" providerId="ADAL" clId="{949EE1BA-A2BD-4A13-84D7-237DEF7B39A6}" dt="2022-09-22T19:54:38.059" v="449" actId="680"/>
        <pc:sldMkLst>
          <pc:docMk/>
          <pc:sldMk cId="1688526463" sldId="262"/>
        </pc:sldMkLst>
      </pc:sldChg>
      <pc:sldChg chg="new">
        <pc:chgData name="Whitney Robbins" userId="d124d633-7038-479c-a4d2-fb9ea7cc17f2" providerId="ADAL" clId="{949EE1BA-A2BD-4A13-84D7-237DEF7B39A6}" dt="2022-09-22T19:54:46.193" v="450" actId="680"/>
        <pc:sldMkLst>
          <pc:docMk/>
          <pc:sldMk cId="1685048238" sldId="263"/>
        </pc:sldMkLst>
      </pc:sldChg>
      <pc:sldChg chg="new del">
        <pc:chgData name="Whitney Robbins" userId="d124d633-7038-479c-a4d2-fb9ea7cc17f2" providerId="ADAL" clId="{949EE1BA-A2BD-4A13-84D7-237DEF7B39A6}" dt="2022-09-22T19:54:59.208" v="452" actId="47"/>
        <pc:sldMkLst>
          <pc:docMk/>
          <pc:sldMk cId="2149409641" sldId="264"/>
        </pc:sldMkLst>
      </pc:sldChg>
      <pc:sldChg chg="new del">
        <pc:chgData name="Whitney Robbins" userId="d124d633-7038-479c-a4d2-fb9ea7cc17f2" providerId="ADAL" clId="{949EE1BA-A2BD-4A13-84D7-237DEF7B39A6}" dt="2022-09-22T19:55:13.251" v="454" actId="47"/>
        <pc:sldMkLst>
          <pc:docMk/>
          <pc:sldMk cId="3940037225" sldId="264"/>
        </pc:sldMkLst>
      </pc:sldChg>
      <pc:sldMasterChg chg="addSp delSp modSp mod addSldLayout delSldLayout modSldLayout">
        <pc:chgData name="Whitney Robbins" userId="d124d633-7038-479c-a4d2-fb9ea7cc17f2" providerId="ADAL" clId="{949EE1BA-A2BD-4A13-84D7-237DEF7B39A6}" dt="2022-09-21T15:56:03.421" v="51"/>
        <pc:sldMasterMkLst>
          <pc:docMk/>
          <pc:sldMasterMk cId="2526363521" sldId="2147483660"/>
        </pc:sldMasterMkLst>
        <pc:spChg chg="add mod">
          <ac:chgData name="Whitney Robbins" userId="d124d633-7038-479c-a4d2-fb9ea7cc17f2" providerId="ADAL" clId="{949EE1BA-A2BD-4A13-84D7-237DEF7B39A6}" dt="2022-09-21T15:56:03.421" v="51"/>
          <ac:spMkLst>
            <pc:docMk/>
            <pc:sldMasterMk cId="2526363521" sldId="2147483660"/>
            <ac:spMk id="2" creationId="{A4005DF3-A132-AE11-FD38-2C0B3EA3EFEE}"/>
          </ac:spMkLst>
        </pc:spChg>
        <pc:spChg chg="del mod">
          <ac:chgData name="Whitney Robbins" userId="d124d633-7038-479c-a4d2-fb9ea7cc17f2" providerId="ADAL" clId="{949EE1BA-A2BD-4A13-84D7-237DEF7B39A6}" dt="2022-09-21T15:56:02.962" v="50" actId="478"/>
          <ac:spMkLst>
            <pc:docMk/>
            <pc:sldMasterMk cId="2526363521" sldId="2147483660"/>
            <ac:spMk id="10" creationId="{5790E929-FB06-873E-0899-DB36B23CFCB4}"/>
          </ac:spMkLst>
        </pc:spChg>
        <pc:spChg chg="mod">
          <ac:chgData name="Whitney Robbins" userId="d124d633-7038-479c-a4d2-fb9ea7cc17f2" providerId="ADAL" clId="{949EE1BA-A2BD-4A13-84D7-237DEF7B39A6}" dt="2022-09-21T15:52:54.023" v="15" actId="2711"/>
          <ac:spMkLst>
            <pc:docMk/>
            <pc:sldMasterMk cId="2526363521" sldId="2147483660"/>
            <ac:spMk id="11" creationId="{874D2E8D-061F-AB5F-F8D8-BC1E4D40F713}"/>
          </ac:spMkLst>
        </pc:spChg>
        <pc:spChg chg="mod">
          <ac:chgData name="Whitney Robbins" userId="d124d633-7038-479c-a4d2-fb9ea7cc17f2" providerId="ADAL" clId="{949EE1BA-A2BD-4A13-84D7-237DEF7B39A6}" dt="2022-09-21T15:52:54.023" v="15" actId="2711"/>
          <ac:spMkLst>
            <pc:docMk/>
            <pc:sldMasterMk cId="2526363521" sldId="2147483660"/>
            <ac:spMk id="12" creationId="{1956CF63-2CDD-12C1-C6B4-321F10DEB9E3}"/>
          </ac:spMkLst>
        </pc:spChg>
        <pc:picChg chg="mod modCrop">
          <ac:chgData name="Whitney Robbins" userId="d124d633-7038-479c-a4d2-fb9ea7cc17f2" providerId="ADAL" clId="{949EE1BA-A2BD-4A13-84D7-237DEF7B39A6}" dt="2022-09-21T15:50:54.481" v="9" actId="1076"/>
          <ac:picMkLst>
            <pc:docMk/>
            <pc:sldMasterMk cId="2526363521" sldId="2147483660"/>
            <ac:picMk id="14" creationId="{55776702-2539-48B2-D49B-91083A902FD4}"/>
          </ac:picMkLst>
        </pc:picChg>
        <pc:cxnChg chg="ord">
          <ac:chgData name="Whitney Robbins" userId="d124d633-7038-479c-a4d2-fb9ea7cc17f2" providerId="ADAL" clId="{949EE1BA-A2BD-4A13-84D7-237DEF7B39A6}" dt="2022-09-21T15:51:10.828" v="10" actId="167"/>
          <ac:cxnSpMkLst>
            <pc:docMk/>
            <pc:sldMasterMk cId="2526363521" sldId="2147483660"/>
            <ac:cxnSpMk id="9" creationId="{7B927E0A-3D13-7288-CE7E-401D2E4BC746}"/>
          </ac:cxnSpMkLst>
        </pc:cxnChg>
        <pc:sldLayoutChg chg="del">
          <pc:chgData name="Whitney Robbins" userId="d124d633-7038-479c-a4d2-fb9ea7cc17f2" providerId="ADAL" clId="{949EE1BA-A2BD-4A13-84D7-237DEF7B39A6}" dt="2022-09-21T15:53:53.929" v="25" actId="2696"/>
          <pc:sldLayoutMkLst>
            <pc:docMk/>
            <pc:sldMasterMk cId="2526363521" sldId="2147483660"/>
            <pc:sldLayoutMk cId="498568205" sldId="2147483662"/>
          </pc:sldLayoutMkLst>
        </pc:sldLayoutChg>
        <pc:sldLayoutChg chg="del">
          <pc:chgData name="Whitney Robbins" userId="d124d633-7038-479c-a4d2-fb9ea7cc17f2" providerId="ADAL" clId="{949EE1BA-A2BD-4A13-84D7-237DEF7B39A6}" dt="2022-09-21T15:53:47.241" v="21" actId="2696"/>
          <pc:sldLayoutMkLst>
            <pc:docMk/>
            <pc:sldMasterMk cId="2526363521" sldId="2147483660"/>
            <pc:sldLayoutMk cId="1016934199" sldId="2147483663"/>
          </pc:sldLayoutMkLst>
        </pc:sldLayoutChg>
        <pc:sldLayoutChg chg="del">
          <pc:chgData name="Whitney Robbins" userId="d124d633-7038-479c-a4d2-fb9ea7cc17f2" providerId="ADAL" clId="{949EE1BA-A2BD-4A13-84D7-237DEF7B39A6}" dt="2022-09-21T15:53:47.256" v="22" actId="2696"/>
          <pc:sldLayoutMkLst>
            <pc:docMk/>
            <pc:sldMasterMk cId="2526363521" sldId="2147483660"/>
            <pc:sldLayoutMk cId="1956747218" sldId="2147483664"/>
          </pc:sldLayoutMkLst>
        </pc:sldLayoutChg>
        <pc:sldLayoutChg chg="del">
          <pc:chgData name="Whitney Robbins" userId="d124d633-7038-479c-a4d2-fb9ea7cc17f2" providerId="ADAL" clId="{949EE1BA-A2BD-4A13-84D7-237DEF7B39A6}" dt="2022-09-21T15:53:47.275" v="23" actId="2696"/>
          <pc:sldLayoutMkLst>
            <pc:docMk/>
            <pc:sldMasterMk cId="2526363521" sldId="2147483660"/>
            <pc:sldLayoutMk cId="3052556192" sldId="2147483665"/>
          </pc:sldLayoutMkLst>
        </pc:sldLayoutChg>
        <pc:sldLayoutChg chg="del">
          <pc:chgData name="Whitney Robbins" userId="d124d633-7038-479c-a4d2-fb9ea7cc17f2" providerId="ADAL" clId="{949EE1BA-A2BD-4A13-84D7-237DEF7B39A6}" dt="2022-09-21T15:53:47.288" v="24" actId="2696"/>
          <pc:sldLayoutMkLst>
            <pc:docMk/>
            <pc:sldMasterMk cId="2526363521" sldId="2147483660"/>
            <pc:sldLayoutMk cId="1558117496" sldId="2147483666"/>
          </pc:sldLayoutMkLst>
        </pc:sldLayoutChg>
        <pc:sldLayoutChg chg="del">
          <pc:chgData name="Whitney Robbins" userId="d124d633-7038-479c-a4d2-fb9ea7cc17f2" providerId="ADAL" clId="{949EE1BA-A2BD-4A13-84D7-237DEF7B39A6}" dt="2022-09-21T15:53:42.350" v="16" actId="2696"/>
          <pc:sldLayoutMkLst>
            <pc:docMk/>
            <pc:sldMasterMk cId="2526363521" sldId="2147483660"/>
            <pc:sldLayoutMk cId="2821909909" sldId="2147483667"/>
          </pc:sldLayoutMkLst>
        </pc:sldLayoutChg>
        <pc:sldLayoutChg chg="del">
          <pc:chgData name="Whitney Robbins" userId="d124d633-7038-479c-a4d2-fb9ea7cc17f2" providerId="ADAL" clId="{949EE1BA-A2BD-4A13-84D7-237DEF7B39A6}" dt="2022-09-21T15:53:42.363" v="17" actId="2696"/>
          <pc:sldLayoutMkLst>
            <pc:docMk/>
            <pc:sldMasterMk cId="2526363521" sldId="2147483660"/>
            <pc:sldLayoutMk cId="1305721899" sldId="2147483668"/>
          </pc:sldLayoutMkLst>
        </pc:sldLayoutChg>
        <pc:sldLayoutChg chg="del">
          <pc:chgData name="Whitney Robbins" userId="d124d633-7038-479c-a4d2-fb9ea7cc17f2" providerId="ADAL" clId="{949EE1BA-A2BD-4A13-84D7-237DEF7B39A6}" dt="2022-09-21T15:53:42.375" v="18" actId="2696"/>
          <pc:sldLayoutMkLst>
            <pc:docMk/>
            <pc:sldMasterMk cId="2526363521" sldId="2147483660"/>
            <pc:sldLayoutMk cId="4135587518" sldId="2147483669"/>
          </pc:sldLayoutMkLst>
        </pc:sldLayoutChg>
        <pc:sldLayoutChg chg="del">
          <pc:chgData name="Whitney Robbins" userId="d124d633-7038-479c-a4d2-fb9ea7cc17f2" providerId="ADAL" clId="{949EE1BA-A2BD-4A13-84D7-237DEF7B39A6}" dt="2022-09-21T15:53:42.389" v="19" actId="2696"/>
          <pc:sldLayoutMkLst>
            <pc:docMk/>
            <pc:sldMasterMk cId="2526363521" sldId="2147483660"/>
            <pc:sldLayoutMk cId="1404854013" sldId="2147483670"/>
          </pc:sldLayoutMkLst>
        </pc:sldLayoutChg>
        <pc:sldLayoutChg chg="del">
          <pc:chgData name="Whitney Robbins" userId="d124d633-7038-479c-a4d2-fb9ea7cc17f2" providerId="ADAL" clId="{949EE1BA-A2BD-4A13-84D7-237DEF7B39A6}" dt="2022-09-21T15:53:42.400" v="20" actId="2696"/>
          <pc:sldLayoutMkLst>
            <pc:docMk/>
            <pc:sldMasterMk cId="2526363521" sldId="2147483660"/>
            <pc:sldLayoutMk cId="2590219585" sldId="2147483671"/>
          </pc:sldLayoutMkLst>
        </pc:sldLayoutChg>
        <pc:sldLayoutChg chg="new del mod replId">
          <pc:chgData name="Whitney Robbins" userId="d124d633-7038-479c-a4d2-fb9ea7cc17f2" providerId="ADAL" clId="{949EE1BA-A2BD-4A13-84D7-237DEF7B39A6}" dt="2022-09-21T15:54:54.105" v="39" actId="2696"/>
          <pc:sldLayoutMkLst>
            <pc:docMk/>
            <pc:sldMasterMk cId="2526363521" sldId="2147483660"/>
            <pc:sldLayoutMk cId="303884519" sldId="2147483674"/>
          </pc:sldLayoutMkLst>
        </pc:sldLayoutChg>
      </pc:sldMasterChg>
      <pc:sldMasterChg chg="addSp delSp modSp new mod addSldLayout delSldLayout modSldLayout sldLayoutOrd">
        <pc:chgData name="Whitney Robbins" userId="d124d633-7038-479c-a4d2-fb9ea7cc17f2" providerId="ADAL" clId="{949EE1BA-A2BD-4A13-84D7-237DEF7B39A6}" dt="2022-09-22T19:53:48.642" v="444"/>
        <pc:sldMasterMkLst>
          <pc:docMk/>
          <pc:sldMasterMk cId="1678999809" sldId="2147483662"/>
        </pc:sldMasterMkLst>
        <pc:spChg chg="del mod">
          <ac:chgData name="Whitney Robbins" userId="d124d633-7038-479c-a4d2-fb9ea7cc17f2" providerId="ADAL" clId="{949EE1BA-A2BD-4A13-84D7-237DEF7B39A6}" dt="2022-09-21T16:34:40.173" v="245" actId="478"/>
          <ac:spMkLst>
            <pc:docMk/>
            <pc:sldMasterMk cId="1678999809" sldId="2147483662"/>
            <ac:spMk id="2" creationId="{61AB9A31-820D-74A1-E4A8-4BA8EABD150C}"/>
          </ac:spMkLst>
        </pc:spChg>
        <pc:spChg chg="del mod">
          <ac:chgData name="Whitney Robbins" userId="d124d633-7038-479c-a4d2-fb9ea7cc17f2" providerId="ADAL" clId="{949EE1BA-A2BD-4A13-84D7-237DEF7B39A6}" dt="2022-09-21T16:34:47.787" v="247" actId="478"/>
          <ac:spMkLst>
            <pc:docMk/>
            <pc:sldMasterMk cId="1678999809" sldId="2147483662"/>
            <ac:spMk id="3" creationId="{D51640B0-7C93-2E5D-5B3B-D062BFF2254D}"/>
          </ac:spMkLst>
        </pc:spChg>
        <pc:spChg chg="del">
          <ac:chgData name="Whitney Robbins" userId="d124d633-7038-479c-a4d2-fb9ea7cc17f2" providerId="ADAL" clId="{949EE1BA-A2BD-4A13-84D7-237DEF7B39A6}" dt="2022-09-21T15:55:18.466" v="44" actId="478"/>
          <ac:spMkLst>
            <pc:docMk/>
            <pc:sldMasterMk cId="1678999809" sldId="2147483662"/>
            <ac:spMk id="4" creationId="{4250EDB1-83EC-5544-27FA-4A602F7E1648}"/>
          </ac:spMkLst>
        </pc:spChg>
        <pc:spChg chg="del">
          <ac:chgData name="Whitney Robbins" userId="d124d633-7038-479c-a4d2-fb9ea7cc17f2" providerId="ADAL" clId="{949EE1BA-A2BD-4A13-84D7-237DEF7B39A6}" dt="2022-09-21T15:55:20.385" v="45" actId="478"/>
          <ac:spMkLst>
            <pc:docMk/>
            <pc:sldMasterMk cId="1678999809" sldId="2147483662"/>
            <ac:spMk id="5" creationId="{AAC82B99-E72D-E6AD-C095-1DDC1E07E3B2}"/>
          </ac:spMkLst>
        </pc:spChg>
        <pc:spChg chg="del">
          <ac:chgData name="Whitney Robbins" userId="d124d633-7038-479c-a4d2-fb9ea7cc17f2" providerId="ADAL" clId="{949EE1BA-A2BD-4A13-84D7-237DEF7B39A6}" dt="2022-09-21T15:55:21.170" v="46" actId="478"/>
          <ac:spMkLst>
            <pc:docMk/>
            <pc:sldMasterMk cId="1678999809" sldId="2147483662"/>
            <ac:spMk id="6" creationId="{C730C7B3-A2FC-6233-B595-3B037E60998F}"/>
          </ac:spMkLst>
        </pc:spChg>
        <pc:spChg chg="add mod">
          <ac:chgData name="Whitney Robbins" userId="d124d633-7038-479c-a4d2-fb9ea7cc17f2" providerId="ADAL" clId="{949EE1BA-A2BD-4A13-84D7-237DEF7B39A6}" dt="2022-09-21T15:55:39.485" v="48" actId="2711"/>
          <ac:spMkLst>
            <pc:docMk/>
            <pc:sldMasterMk cId="1678999809" sldId="2147483662"/>
            <ac:spMk id="7" creationId="{6BD92533-CF93-3F01-900F-AA949BE0DA9D}"/>
          </ac:spMkLst>
        </pc:spChg>
        <pc:spChg chg="add mod">
          <ac:chgData name="Whitney Robbins" userId="d124d633-7038-479c-a4d2-fb9ea7cc17f2" providerId="ADAL" clId="{949EE1BA-A2BD-4A13-84D7-237DEF7B39A6}" dt="2022-09-21T16:34:40.556" v="246"/>
          <ac:spMkLst>
            <pc:docMk/>
            <pc:sldMasterMk cId="1678999809" sldId="2147483662"/>
            <ac:spMk id="10" creationId="{0240453A-B0FB-4358-F75A-625B41443301}"/>
          </ac:spMkLst>
        </pc:spChg>
        <pc:spChg chg="add mod">
          <ac:chgData name="Whitney Robbins" userId="d124d633-7038-479c-a4d2-fb9ea7cc17f2" providerId="ADAL" clId="{949EE1BA-A2BD-4A13-84D7-237DEF7B39A6}" dt="2022-09-21T16:35:15.829" v="253" actId="255"/>
          <ac:spMkLst>
            <pc:docMk/>
            <pc:sldMasterMk cId="1678999809" sldId="2147483662"/>
            <ac:spMk id="11" creationId="{DE80CAF3-3A42-0FE4-0A48-E3F139F93568}"/>
          </ac:spMkLst>
        </pc:spChg>
        <pc:picChg chg="add del mod">
          <ac:chgData name="Whitney Robbins" userId="d124d633-7038-479c-a4d2-fb9ea7cc17f2" providerId="ADAL" clId="{949EE1BA-A2BD-4A13-84D7-237DEF7B39A6}" dt="2022-09-21T15:57:40.314" v="60" actId="21"/>
          <ac:picMkLst>
            <pc:docMk/>
            <pc:sldMasterMk cId="1678999809" sldId="2147483662"/>
            <ac:picMk id="8" creationId="{625BFFF2-DAA7-C325-8357-598A89D4F128}"/>
          </ac:picMkLst>
        </pc:picChg>
        <pc:picChg chg="add mod">
          <ac:chgData name="Whitney Robbins" userId="d124d633-7038-479c-a4d2-fb9ea7cc17f2" providerId="ADAL" clId="{949EE1BA-A2BD-4A13-84D7-237DEF7B39A6}" dt="2022-09-21T15:58:07.884" v="61"/>
          <ac:picMkLst>
            <pc:docMk/>
            <pc:sldMasterMk cId="1678999809" sldId="2147483662"/>
            <ac:picMk id="9" creationId="{1F248C76-6647-D182-58CE-BEEBAECEAC77}"/>
          </ac:picMkLst>
        </pc:picChg>
        <pc:sldLayoutChg chg="addSp delSp modSp new mod">
          <pc:chgData name="Whitney Robbins" userId="d124d633-7038-479c-a4d2-fb9ea7cc17f2" providerId="ADAL" clId="{949EE1BA-A2BD-4A13-84D7-237DEF7B39A6}" dt="2022-09-21T16:36:12.064" v="258" actId="12"/>
          <pc:sldLayoutMkLst>
            <pc:docMk/>
            <pc:sldMasterMk cId="1678999809" sldId="2147483662"/>
            <pc:sldLayoutMk cId="2747479395" sldId="2147483648"/>
          </pc:sldLayoutMkLst>
          <pc:spChg chg="del">
            <ac:chgData name="Whitney Robbins" userId="d124d633-7038-479c-a4d2-fb9ea7cc17f2" providerId="ADAL" clId="{949EE1BA-A2BD-4A13-84D7-237DEF7B39A6}" dt="2022-09-21T15:56:51.554" v="56" actId="478"/>
            <ac:spMkLst>
              <pc:docMk/>
              <pc:sldMasterMk cId="1678999809" sldId="2147483662"/>
              <pc:sldLayoutMk cId="2747479395" sldId="2147483648"/>
              <ac:spMk id="2" creationId="{33B0DC5C-442A-77E0-D963-3ABAB8C67CE1}"/>
            </ac:spMkLst>
          </pc:spChg>
          <pc:spChg chg="add mod">
            <ac:chgData name="Whitney Robbins" userId="d124d633-7038-479c-a4d2-fb9ea7cc17f2" providerId="ADAL" clId="{949EE1BA-A2BD-4A13-84D7-237DEF7B39A6}" dt="2022-09-21T15:56:52.041" v="57"/>
            <ac:spMkLst>
              <pc:docMk/>
              <pc:sldMasterMk cId="1678999809" sldId="2147483662"/>
              <pc:sldLayoutMk cId="2747479395" sldId="2147483648"/>
              <ac:spMk id="5" creationId="{1702531B-2DFA-0DF7-1FD6-A9698814368B}"/>
            </ac:spMkLst>
          </pc:spChg>
          <pc:spChg chg="add mod">
            <ac:chgData name="Whitney Robbins" userId="d124d633-7038-479c-a4d2-fb9ea7cc17f2" providerId="ADAL" clId="{949EE1BA-A2BD-4A13-84D7-237DEF7B39A6}" dt="2022-09-21T15:56:52.041" v="57"/>
            <ac:spMkLst>
              <pc:docMk/>
              <pc:sldMasterMk cId="1678999809" sldId="2147483662"/>
              <pc:sldLayoutMk cId="2747479395" sldId="2147483648"/>
              <ac:spMk id="6" creationId="{66D33EF6-48FB-9792-F2FE-A47DB681B879}"/>
            </ac:spMkLst>
          </pc:spChg>
          <pc:spChg chg="add mod">
            <ac:chgData name="Whitney Robbins" userId="d124d633-7038-479c-a4d2-fb9ea7cc17f2" providerId="ADAL" clId="{949EE1BA-A2BD-4A13-84D7-237DEF7B39A6}" dt="2022-09-21T15:56:52.041" v="57"/>
            <ac:spMkLst>
              <pc:docMk/>
              <pc:sldMasterMk cId="1678999809" sldId="2147483662"/>
              <pc:sldLayoutMk cId="2747479395" sldId="2147483648"/>
              <ac:spMk id="7" creationId="{CF302183-C858-F2AB-A50C-31BF425F391F}"/>
            </ac:spMkLst>
          </pc:spChg>
          <pc:spChg chg="add mod">
            <ac:chgData name="Whitney Robbins" userId="d124d633-7038-479c-a4d2-fb9ea7cc17f2" providerId="ADAL" clId="{949EE1BA-A2BD-4A13-84D7-237DEF7B39A6}" dt="2022-09-21T16:36:12.064" v="258" actId="12"/>
            <ac:spMkLst>
              <pc:docMk/>
              <pc:sldMasterMk cId="1678999809" sldId="2147483662"/>
              <pc:sldLayoutMk cId="2747479395" sldId="2147483648"/>
              <ac:spMk id="8" creationId="{A81C42B5-002A-85EA-2E67-8A6B44DAF06D}"/>
            </ac:spMkLst>
          </pc:spChg>
          <pc:cxnChg chg="add mod">
            <ac:chgData name="Whitney Robbins" userId="d124d633-7038-479c-a4d2-fb9ea7cc17f2" providerId="ADAL" clId="{949EE1BA-A2BD-4A13-84D7-237DEF7B39A6}" dt="2022-09-21T15:56:52.041" v="57"/>
            <ac:cxnSpMkLst>
              <pc:docMk/>
              <pc:sldMasterMk cId="1678999809" sldId="2147483662"/>
              <pc:sldLayoutMk cId="2747479395" sldId="2147483648"/>
              <ac:cxnSpMk id="4" creationId="{68A8D05F-6CB6-741B-0039-895E43962505}"/>
            </ac:cxnSpMkLst>
          </pc:cxnChg>
        </pc:sldLayoutChg>
        <pc:sldLayoutChg chg="new del replId">
          <pc:chgData name="Whitney Robbins" userId="d124d633-7038-479c-a4d2-fb9ea7cc17f2" providerId="ADAL" clId="{949EE1BA-A2BD-4A13-84D7-237DEF7B39A6}" dt="2022-09-21T15:54:54.103" v="38" actId="2696"/>
          <pc:sldLayoutMkLst>
            <pc:docMk/>
            <pc:sldMasterMk cId="1678999809" sldId="2147483662"/>
            <pc:sldLayoutMk cId="1799334769" sldId="2147483663"/>
          </pc:sldLayoutMkLst>
        </pc:sldLayoutChg>
        <pc:sldLayoutChg chg="addSp delSp modSp mod">
          <pc:chgData name="Whitney Robbins" userId="d124d633-7038-479c-a4d2-fb9ea7cc17f2" providerId="ADAL" clId="{949EE1BA-A2BD-4A13-84D7-237DEF7B39A6}" dt="2022-09-21T16:44:41.793" v="275" actId="164"/>
          <pc:sldLayoutMkLst>
            <pc:docMk/>
            <pc:sldMasterMk cId="1678999809" sldId="2147483662"/>
            <pc:sldLayoutMk cId="1806041360" sldId="2147483663"/>
          </pc:sldLayoutMkLst>
          <pc:spChg chg="add mod">
            <ac:chgData name="Whitney Robbins" userId="d124d633-7038-479c-a4d2-fb9ea7cc17f2" providerId="ADAL" clId="{949EE1BA-A2BD-4A13-84D7-237DEF7B39A6}" dt="2022-09-21T15:57:27.919" v="59"/>
            <ac:spMkLst>
              <pc:docMk/>
              <pc:sldMasterMk cId="1678999809" sldId="2147483662"/>
              <pc:sldLayoutMk cId="1806041360" sldId="2147483663"/>
              <ac:spMk id="2" creationId="{224FDB9F-8BB9-AD91-EC70-C05AB10F9A23}"/>
            </ac:spMkLst>
          </pc:spChg>
          <pc:spChg chg="add mod">
            <ac:chgData name="Whitney Robbins" userId="d124d633-7038-479c-a4d2-fb9ea7cc17f2" providerId="ADAL" clId="{949EE1BA-A2BD-4A13-84D7-237DEF7B39A6}" dt="2022-09-21T15:57:27.919" v="59"/>
            <ac:spMkLst>
              <pc:docMk/>
              <pc:sldMasterMk cId="1678999809" sldId="2147483662"/>
              <pc:sldLayoutMk cId="1806041360" sldId="2147483663"/>
              <ac:spMk id="3" creationId="{E2191FDF-04B9-CD98-48FA-CF1F49F08D68}"/>
            </ac:spMkLst>
          </pc:spChg>
          <pc:spChg chg="add mod">
            <ac:chgData name="Whitney Robbins" userId="d124d633-7038-479c-a4d2-fb9ea7cc17f2" providerId="ADAL" clId="{949EE1BA-A2BD-4A13-84D7-237DEF7B39A6}" dt="2022-09-21T16:07:49.769" v="87" actId="207"/>
            <ac:spMkLst>
              <pc:docMk/>
              <pc:sldMasterMk cId="1678999809" sldId="2147483662"/>
              <pc:sldLayoutMk cId="1806041360" sldId="2147483663"/>
              <ac:spMk id="4" creationId="{6165ACE7-A6B5-F68A-FEB7-B8EF95EA4375}"/>
            </ac:spMkLst>
          </pc:spChg>
          <pc:spChg chg="add mod">
            <ac:chgData name="Whitney Robbins" userId="d124d633-7038-479c-a4d2-fb9ea7cc17f2" providerId="ADAL" clId="{949EE1BA-A2BD-4A13-84D7-237DEF7B39A6}" dt="2022-09-21T15:58:44.356" v="63" actId="2711"/>
            <ac:spMkLst>
              <pc:docMk/>
              <pc:sldMasterMk cId="1678999809" sldId="2147483662"/>
              <pc:sldLayoutMk cId="1806041360" sldId="2147483663"/>
              <ac:spMk id="5" creationId="{5ECCA4C5-8537-81F2-D3D9-ADB14ECDC84D}"/>
            </ac:spMkLst>
          </pc:spChg>
          <pc:spChg chg="add mod">
            <ac:chgData name="Whitney Robbins" userId="d124d633-7038-479c-a4d2-fb9ea7cc17f2" providerId="ADAL" clId="{949EE1BA-A2BD-4A13-84D7-237DEF7B39A6}" dt="2022-09-21T15:58:44.356" v="63" actId="2711"/>
            <ac:spMkLst>
              <pc:docMk/>
              <pc:sldMasterMk cId="1678999809" sldId="2147483662"/>
              <pc:sldLayoutMk cId="1806041360" sldId="2147483663"/>
              <ac:spMk id="6" creationId="{8A499B9D-A2CC-F934-D318-AB39B936ABE7}"/>
            </ac:spMkLst>
          </pc:spChg>
          <pc:spChg chg="add del mod">
            <ac:chgData name="Whitney Robbins" userId="d124d633-7038-479c-a4d2-fb9ea7cc17f2" providerId="ADAL" clId="{949EE1BA-A2BD-4A13-84D7-237DEF7B39A6}" dt="2022-09-21T15:59:20.723" v="65" actId="478"/>
            <ac:spMkLst>
              <pc:docMk/>
              <pc:sldMasterMk cId="1678999809" sldId="2147483662"/>
              <pc:sldLayoutMk cId="1806041360" sldId="2147483663"/>
              <ac:spMk id="7" creationId="{8630FA5F-A36F-1D19-6A88-7E74AF912E5D}"/>
            </ac:spMkLst>
          </pc:spChg>
          <pc:spChg chg="add del mod">
            <ac:chgData name="Whitney Robbins" userId="d124d633-7038-479c-a4d2-fb9ea7cc17f2" providerId="ADAL" clId="{949EE1BA-A2BD-4A13-84D7-237DEF7B39A6}" dt="2022-09-21T15:59:35.957" v="67"/>
            <ac:spMkLst>
              <pc:docMk/>
              <pc:sldMasterMk cId="1678999809" sldId="2147483662"/>
              <pc:sldLayoutMk cId="1806041360" sldId="2147483663"/>
              <ac:spMk id="8" creationId="{8E506EC2-52D6-F062-FE11-3D7678AE217C}"/>
            </ac:spMkLst>
          </pc:spChg>
          <pc:spChg chg="add mod ord">
            <ac:chgData name="Whitney Robbins" userId="d124d633-7038-479c-a4d2-fb9ea7cc17f2" providerId="ADAL" clId="{949EE1BA-A2BD-4A13-84D7-237DEF7B39A6}" dt="2022-09-21T15:59:45.306" v="69" actId="167"/>
            <ac:spMkLst>
              <pc:docMk/>
              <pc:sldMasterMk cId="1678999809" sldId="2147483662"/>
              <pc:sldLayoutMk cId="1806041360" sldId="2147483663"/>
              <ac:spMk id="9" creationId="{7D50EBFC-B5C9-B752-10EE-B4B958D38925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17" creationId="{EEA728CA-27E8-5816-FDC1-0D0E55AEE619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18" creationId="{673AC750-F6F0-A2B4-8507-817088A162D1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19" creationId="{652DE668-389B-970C-0BD1-2F40E6951710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20" creationId="{9D8FFE08-7A56-8966-3986-04EE8533FCE6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21" creationId="{7D0F15C2-CA61-D594-6789-1B2198865FEF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23" creationId="{FD27DB2A-3F23-91BF-4549-3EB421F45B17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24" creationId="{804A6E80-3F62-61A2-3BC9-F7234C6E38D5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25" creationId="{5CA4673C-DBCB-AFD0-510A-F214D960DD68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26" creationId="{B71ABBAF-4841-C883-C889-759446A4FF0F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27" creationId="{1B0421D8-780A-A10F-D3BB-3EBB897B844A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28" creationId="{4B24014C-EFD2-02B9-8C0D-961433FFDA3B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29" creationId="{B56976D8-8078-CBB8-1046-8DFC7A32BBA1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30" creationId="{51C56945-CFB4-2315-A1CF-F2BF7353B6DD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31" creationId="{9B1C4FFC-CF57-AB84-E87B-85A16A494A2E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32" creationId="{F2DE977C-5435-1C63-1914-7314CD7DFCB6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33" creationId="{157DC94D-6EFE-7987-CA88-FD82AEFD47D3}"/>
            </ac:spMkLst>
          </pc:spChg>
          <pc:spChg chg="del mod">
            <ac:chgData name="Whitney Robbins" userId="d124d633-7038-479c-a4d2-fb9ea7cc17f2" providerId="ADAL" clId="{949EE1BA-A2BD-4A13-84D7-237DEF7B39A6}" dt="2022-09-21T16:08:47.282" v="89" actId="478"/>
            <ac:spMkLst>
              <pc:docMk/>
              <pc:sldMasterMk cId="1678999809" sldId="2147483662"/>
              <pc:sldLayoutMk cId="1806041360" sldId="2147483663"/>
              <ac:spMk id="34" creationId="{8CF50A3B-3151-E535-241A-D7E8029D9BD7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36" creationId="{CADCD417-C6B0-32B4-0718-ACAECB946178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37" creationId="{CE2EDDF1-6504-7E5C-42F2-1A460A620009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38" creationId="{491C5B40-8FF2-A8F4-9EA2-874A9183BA1E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39" creationId="{044A322A-58E5-CBE3-DA3C-A641F1A3E0F3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40" creationId="{DF8CFF33-DE9B-DF07-5235-B77884374E4F}"/>
            </ac:spMkLst>
          </pc:spChg>
          <pc:spChg chg="mod">
            <ac:chgData name="Whitney Robbins" userId="d124d633-7038-479c-a4d2-fb9ea7cc17f2" providerId="ADAL" clId="{949EE1BA-A2BD-4A13-84D7-237DEF7B39A6}" dt="2022-09-21T16:08:43.727" v="88" actId="27803"/>
            <ac:spMkLst>
              <pc:docMk/>
              <pc:sldMasterMk cId="1678999809" sldId="2147483662"/>
              <pc:sldLayoutMk cId="1806041360" sldId="2147483663"/>
              <ac:spMk id="41" creationId="{FAC99442-18C1-6294-02EA-8B2461BC3A5F}"/>
            </ac:spMkLst>
          </pc:spChg>
          <pc:spChg chg="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42" creationId="{46EA201E-A909-9D7F-D119-4408BB8D5F47}"/>
            </ac:spMkLst>
          </pc:spChg>
          <pc:spChg chg="add 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43" creationId="{157CEB8A-408E-C5BB-6624-A5EFE0DE3742}"/>
            </ac:spMkLst>
          </pc:spChg>
          <pc:spChg chg="add 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44" creationId="{E1ACADF2-65CA-F55B-B461-3CFF6AFB7E87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46" creationId="{ED06C725-1218-C3B8-9B63-D68CE5B6B24C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47" creationId="{C74F8B56-D67F-F69F-2961-0FC33B3F164B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48" creationId="{B98CD80D-68F9-3C67-649E-F2F44BCED38B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49" creationId="{8AE537AB-C785-2D07-CBCE-03EED5242FB0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50" creationId="{D6712CE4-D242-76CF-D521-B780E93BF4A1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51" creationId="{41564FBD-5AAD-2E52-DEF4-C67258C0E247}"/>
            </ac:spMkLst>
          </pc:spChg>
          <pc:spChg chg="add del mod">
            <ac:chgData name="Whitney Robbins" userId="d124d633-7038-479c-a4d2-fb9ea7cc17f2" providerId="ADAL" clId="{949EE1BA-A2BD-4A13-84D7-237DEF7B39A6}" dt="2022-09-21T16:09:27.023" v="92" actId="478"/>
            <ac:spMkLst>
              <pc:docMk/>
              <pc:sldMasterMk cId="1678999809" sldId="2147483662"/>
              <pc:sldLayoutMk cId="1806041360" sldId="2147483663"/>
              <ac:spMk id="52" creationId="{02ABFE7D-0AFC-0569-7997-31F5F3AE52F9}"/>
            </ac:spMkLst>
          </pc:spChg>
          <pc:spChg chg="add 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53" creationId="{4341844D-EC7D-4244-9035-DA5941342818}"/>
            </ac:spMkLst>
          </pc:spChg>
          <pc:spChg chg="add del mod">
            <ac:chgData name="Whitney Robbins" userId="d124d633-7038-479c-a4d2-fb9ea7cc17f2" providerId="ADAL" clId="{949EE1BA-A2BD-4A13-84D7-237DEF7B39A6}" dt="2022-09-21T16:09:35.331" v="95" actId="478"/>
            <ac:spMkLst>
              <pc:docMk/>
              <pc:sldMasterMk cId="1678999809" sldId="2147483662"/>
              <pc:sldLayoutMk cId="1806041360" sldId="2147483663"/>
              <ac:spMk id="54" creationId="{A0CE96B3-9A5B-F68F-B54D-23840A299114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56" creationId="{247B490D-DAC4-6634-F29F-7A0C01E9541E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57" creationId="{418644C7-9AC1-E3B2-C3D2-F7D455397E8A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58" creationId="{8ED6AC2C-7F6C-0F67-E87B-FCD75A0054A8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59" creationId="{BAAE2F6B-D00B-E883-4A86-6F76D272B588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60" creationId="{C50041A7-E032-3827-45E6-E4F8FDF540F6}"/>
            </ac:spMkLst>
          </pc:spChg>
          <pc:spChg chg="mod">
            <ac:chgData name="Whitney Robbins" userId="d124d633-7038-479c-a4d2-fb9ea7cc17f2" providerId="ADAL" clId="{949EE1BA-A2BD-4A13-84D7-237DEF7B39A6}" dt="2022-09-21T16:09:03.781" v="90" actId="571"/>
            <ac:spMkLst>
              <pc:docMk/>
              <pc:sldMasterMk cId="1678999809" sldId="2147483662"/>
              <pc:sldLayoutMk cId="1806041360" sldId="2147483663"/>
              <ac:spMk id="61" creationId="{23E24048-AAA9-56AD-066A-947A3EB6F4B9}"/>
            </ac:spMkLst>
          </pc:spChg>
          <pc:spChg chg="add 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62" creationId="{42391728-9B16-501B-0E9C-B55FF589E6F3}"/>
            </ac:spMkLst>
          </pc:spChg>
          <pc:spChg chg="add del mod">
            <ac:chgData name="Whitney Robbins" userId="d124d633-7038-479c-a4d2-fb9ea7cc17f2" providerId="ADAL" clId="{949EE1BA-A2BD-4A13-84D7-237DEF7B39A6}" dt="2022-09-21T16:10:07.009" v="99" actId="478"/>
            <ac:spMkLst>
              <pc:docMk/>
              <pc:sldMasterMk cId="1678999809" sldId="2147483662"/>
              <pc:sldLayoutMk cId="1806041360" sldId="2147483663"/>
              <ac:spMk id="63" creationId="{ABBEEF82-706B-CC6F-CF33-36AAE0B2EEC2}"/>
            </ac:spMkLst>
          </pc:spChg>
          <pc:spChg chg="add mod">
            <ac:chgData name="Whitney Robbins" userId="d124d633-7038-479c-a4d2-fb9ea7cc17f2" providerId="ADAL" clId="{949EE1BA-A2BD-4A13-84D7-237DEF7B39A6}" dt="2022-09-21T16:10:10.629" v="101" actId="571"/>
            <ac:spMkLst>
              <pc:docMk/>
              <pc:sldMasterMk cId="1678999809" sldId="2147483662"/>
              <pc:sldLayoutMk cId="1806041360" sldId="2147483663"/>
              <ac:spMk id="64" creationId="{018CADD6-78FE-6C88-27A8-C3D6942312BF}"/>
            </ac:spMkLst>
          </pc:spChg>
          <pc:spChg chg="add mod">
            <ac:chgData name="Whitney Robbins" userId="d124d633-7038-479c-a4d2-fb9ea7cc17f2" providerId="ADAL" clId="{949EE1BA-A2BD-4A13-84D7-237DEF7B39A6}" dt="2022-09-21T16:10:10.629" v="101" actId="571"/>
            <ac:spMkLst>
              <pc:docMk/>
              <pc:sldMasterMk cId="1678999809" sldId="2147483662"/>
              <pc:sldLayoutMk cId="1806041360" sldId="2147483663"/>
              <ac:spMk id="65" creationId="{10F94D23-3C06-AAE4-E917-820B97E1E2F7}"/>
            </ac:spMkLst>
          </pc:spChg>
          <pc:spChg chg="add del mod">
            <ac:chgData name="Whitney Robbins" userId="d124d633-7038-479c-a4d2-fb9ea7cc17f2" providerId="ADAL" clId="{949EE1BA-A2BD-4A13-84D7-237DEF7B39A6}" dt="2022-09-21T16:13:43.073" v="109" actId="478"/>
            <ac:spMkLst>
              <pc:docMk/>
              <pc:sldMasterMk cId="1678999809" sldId="2147483662"/>
              <pc:sldLayoutMk cId="1806041360" sldId="2147483663"/>
              <ac:spMk id="66" creationId="{7A60460E-1E6F-8092-DA59-48E50B1B6194}"/>
            </ac:spMkLst>
          </pc:spChg>
          <pc:spChg chg="add del mod">
            <ac:chgData name="Whitney Robbins" userId="d124d633-7038-479c-a4d2-fb9ea7cc17f2" providerId="ADAL" clId="{949EE1BA-A2BD-4A13-84D7-237DEF7B39A6}" dt="2022-09-21T16:13:05.488" v="108" actId="478"/>
            <ac:spMkLst>
              <pc:docMk/>
              <pc:sldMasterMk cId="1678999809" sldId="2147483662"/>
              <pc:sldLayoutMk cId="1806041360" sldId="2147483663"/>
              <ac:spMk id="67" creationId="{31E9D153-BD1E-48FE-BDAF-6B7EF518D930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71" creationId="{0136AC45-E9D6-5C4D-E18B-7A933DBF0FBB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72" creationId="{F4A5067B-4D25-2DEF-0370-7865F36F6238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73" creationId="{56A7DEC7-3F80-807E-DBF2-3D5EC6404582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75" creationId="{AC54F417-9422-F0E1-2B85-B074AE2D6451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76" creationId="{B83E9C53-C480-7305-A84E-5ADEB893E292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77" creationId="{94151AEB-04A7-662B-CE2C-B4F601D048FE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78" creationId="{83ADCF52-04CF-047E-51A1-DACBE56B6EFE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79" creationId="{5EAD4B06-1186-88B3-9035-6BACD2B1A5B0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80" creationId="{B38D4610-7B28-5201-83B1-8B8FB44A10B8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81" creationId="{16C27F8D-1C23-9584-29F5-9D102BD80C6F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82" creationId="{65808F24-DCD9-9305-B484-C3F67CE43677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83" creationId="{107193FF-17E2-5A4C-0985-CD1AFBF21D75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84" creationId="{472451E7-5F9E-7075-1C50-ABD8ED3ACDED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85" creationId="{0E9AA049-8163-8317-A25F-03E9CFFBDB08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86" creationId="{53EF3DE9-22F4-7C98-7B3F-A5071EA7FFC2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87" creationId="{BC4337EC-F553-685C-DA79-2CCA28DF7E36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88" creationId="{559A2DC9-45F2-C016-95CD-15BD0BB1E091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89" creationId="{C2AA1CF6-F3B5-8C4D-8343-336F1F35C0EF}"/>
            </ac:spMkLst>
          </pc:spChg>
          <pc:spChg chg="del mod">
            <ac:chgData name="Whitney Robbins" userId="d124d633-7038-479c-a4d2-fb9ea7cc17f2" providerId="ADAL" clId="{949EE1BA-A2BD-4A13-84D7-237DEF7B39A6}" dt="2022-09-21T16:19:56.167" v="154" actId="478"/>
            <ac:spMkLst>
              <pc:docMk/>
              <pc:sldMasterMk cId="1678999809" sldId="2147483662"/>
              <pc:sldLayoutMk cId="1806041360" sldId="2147483663"/>
              <ac:spMk id="90" creationId="{E10F233A-7963-DF0B-E522-D7BCBE96FCAB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91" creationId="{E223525D-BC01-532D-7798-A5B79C652E12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92" creationId="{FA898FDE-2952-B555-1CAD-FDA5771601E1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93" creationId="{E0762F01-7A3F-6046-4291-0A5664627EBE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95" creationId="{3676C8F5-1FBC-53DC-F89D-FFEDD4198BDD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96" creationId="{587BB3F5-3044-D4A2-3C77-B2F3CD0D784F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97" creationId="{6F27E688-22B8-6791-5CBA-8BCF24C66EB2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98" creationId="{FF82B07D-8657-77DA-6CC9-1409E5F50695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99" creationId="{DD983837-D27E-17FC-34DE-0808741766ED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00" creationId="{39ABD48E-C7AA-20B3-293A-75E342213676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01" creationId="{A00B6875-7F4D-425F-DF1B-35F618157756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02" creationId="{D84B05D1-1DE9-1031-C53E-6CF65234B7FF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03" creationId="{690FE54F-5F7C-4555-3AE0-010EE025B04B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04" creationId="{42404286-8A55-6B05-6138-2E4009D9D9D9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05" creationId="{37641F33-57FB-F4DB-DFB4-34C5E53CC0CF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06" creationId="{9ECED8F2-5FC3-935D-C909-2EAF5C9E559B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07" creationId="{2066E3E5-BD93-04E2-B09B-4BBD6B97AB2D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08" creationId="{520FB28F-D3AB-87A5-C3E6-869F0AC4CA9F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09" creationId="{E70F60BA-7719-450D-ADE9-BBA396CE46FF}"/>
            </ac:spMkLst>
          </pc:spChg>
          <pc:spChg chg="add del mod">
            <ac:chgData name="Whitney Robbins" userId="d124d633-7038-479c-a4d2-fb9ea7cc17f2" providerId="ADAL" clId="{949EE1BA-A2BD-4A13-84D7-237DEF7B39A6}" dt="2022-09-21T16:20:05.734" v="157" actId="478"/>
            <ac:spMkLst>
              <pc:docMk/>
              <pc:sldMasterMk cId="1678999809" sldId="2147483662"/>
              <pc:sldLayoutMk cId="1806041360" sldId="2147483663"/>
              <ac:spMk id="110" creationId="{6D3B74F3-874B-225A-17C0-CBB62876A876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11" creationId="{1FA0EFCB-91FF-6731-AF34-2EA8914B088B}"/>
            </ac:spMkLst>
          </pc:spChg>
          <pc:spChg chg="del mod">
            <ac:chgData name="Whitney Robbins" userId="d124d633-7038-479c-a4d2-fb9ea7cc17f2" providerId="ADAL" clId="{949EE1BA-A2BD-4A13-84D7-237DEF7B39A6}" dt="2022-09-21T16:14:49.921" v="123" actId="478"/>
            <ac:spMkLst>
              <pc:docMk/>
              <pc:sldMasterMk cId="1678999809" sldId="2147483662"/>
              <pc:sldLayoutMk cId="1806041360" sldId="2147483663"/>
              <ac:spMk id="112" creationId="{295AA5A9-5E70-DE03-0F15-A2F0B9C7A2AA}"/>
            </ac:spMkLst>
          </pc:spChg>
          <pc:spChg chg="del mod">
            <ac:chgData name="Whitney Robbins" userId="d124d633-7038-479c-a4d2-fb9ea7cc17f2" providerId="ADAL" clId="{949EE1BA-A2BD-4A13-84D7-237DEF7B39A6}" dt="2022-09-21T16:14:49.921" v="123" actId="478"/>
            <ac:spMkLst>
              <pc:docMk/>
              <pc:sldMasterMk cId="1678999809" sldId="2147483662"/>
              <pc:sldLayoutMk cId="1806041360" sldId="2147483663"/>
              <ac:spMk id="113" creationId="{6D5565A9-DF79-9FBB-30BC-C37AD14B29E7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15" creationId="{12D09B2E-81C7-19F2-C443-50FD616C90A2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16" creationId="{F95F62D6-AB99-F5C7-CA83-7D0A0F5C64B2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17" creationId="{5A5CAF08-AED5-03FB-9EF9-6D3C75B042E8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18" creationId="{6E733EDA-0F13-6B8E-0C50-243D691E3045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19" creationId="{DB2C3114-943E-61E3-D577-8019268E31A8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20" creationId="{62314848-E9DE-1729-6BE1-856915672F66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21" creationId="{571C0EE6-A920-987D-00AF-C833C5B1A1BD}"/>
            </ac:spMkLst>
          </pc:spChg>
          <pc:spChg chg="del mod">
            <ac:chgData name="Whitney Robbins" userId="d124d633-7038-479c-a4d2-fb9ea7cc17f2" providerId="ADAL" clId="{949EE1BA-A2BD-4A13-84D7-237DEF7B39A6}" dt="2022-09-21T16:15:07.473" v="126" actId="478"/>
            <ac:spMkLst>
              <pc:docMk/>
              <pc:sldMasterMk cId="1678999809" sldId="2147483662"/>
              <pc:sldLayoutMk cId="1806041360" sldId="2147483663"/>
              <ac:spMk id="122" creationId="{0D939ECC-B726-63AE-617C-598E8C415115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23" creationId="{74580368-315D-827B-1569-2A44DC681173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24" creationId="{E2BD8552-87EB-2BF3-8DEE-3F55444BCA95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25" creationId="{D2E8AEA2-8A66-61AF-7F03-676130855AEF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26" creationId="{475C43C9-C918-4E0F-6321-51F2A69DDB29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27" creationId="{28993102-665A-C2A4-E21E-B231BFAC6968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28" creationId="{8C7C7EF0-5716-F477-6C78-BFDD71B6AFE6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29" creationId="{CCAED62C-566F-4CB6-420B-D9B48ACCF16B}"/>
            </ac:spMkLst>
          </pc:spChg>
          <pc:spChg chg="del mod">
            <ac:chgData name="Whitney Robbins" userId="d124d633-7038-479c-a4d2-fb9ea7cc17f2" providerId="ADAL" clId="{949EE1BA-A2BD-4A13-84D7-237DEF7B39A6}" dt="2022-09-21T16:20:19.606" v="160" actId="478"/>
            <ac:spMkLst>
              <pc:docMk/>
              <pc:sldMasterMk cId="1678999809" sldId="2147483662"/>
              <pc:sldLayoutMk cId="1806041360" sldId="2147483663"/>
              <ac:spMk id="130" creationId="{506F64DC-BE17-2CA1-F3D5-DB555C017113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31" creationId="{C1EC92B3-A906-4B60-0D07-A7863B49E10F}"/>
            </ac:spMkLst>
          </pc:spChg>
          <pc:spChg chg="mod">
            <ac:chgData name="Whitney Robbins" userId="d124d633-7038-479c-a4d2-fb9ea7cc17f2" providerId="ADAL" clId="{949EE1BA-A2BD-4A13-84D7-237DEF7B39A6}" dt="2022-09-21T16:44:41.793" v="275" actId="164"/>
            <ac:spMkLst>
              <pc:docMk/>
              <pc:sldMasterMk cId="1678999809" sldId="2147483662"/>
              <pc:sldLayoutMk cId="1806041360" sldId="2147483663"/>
              <ac:spMk id="132" creationId="{CA0C9B90-3C6A-4CA0-F621-D92AA2CA036E}"/>
            </ac:spMkLst>
          </pc:spChg>
          <pc:spChg chg="del mod">
            <ac:chgData name="Whitney Robbins" userId="d124d633-7038-479c-a4d2-fb9ea7cc17f2" providerId="ADAL" clId="{949EE1BA-A2BD-4A13-84D7-237DEF7B39A6}" dt="2022-09-21T16:15:06.848" v="125" actId="478"/>
            <ac:spMkLst>
              <pc:docMk/>
              <pc:sldMasterMk cId="1678999809" sldId="2147483662"/>
              <pc:sldLayoutMk cId="1806041360" sldId="2147483663"/>
              <ac:spMk id="133" creationId="{998C003A-B49D-53CE-6C94-30D40123255D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35" creationId="{DB8CEFD2-CB65-2449-53B3-28A57E81538D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36" creationId="{42D3BED3-93C3-7762-0B6A-15D7B7E786A5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37" creationId="{4FEAC3F4-2D16-6D3E-2D5A-1607C1F24268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38" creationId="{D782A598-2016-21B4-6629-C50383D4B629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39" creationId="{EAA28CF1-6A5B-F13E-6956-B3901DA98DA9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40" creationId="{0E0F3216-2621-5804-D443-B6B5473474D1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41" creationId="{C929F05B-565D-9725-0A72-02DAFB346774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42" creationId="{51363164-8154-4A00-3B27-9594CEACC65A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43" creationId="{33BBDD5D-6426-975F-BEF9-871FD89AB1D9}"/>
            </ac:spMkLst>
          </pc:spChg>
          <pc:spChg chg="del mod">
            <ac:chgData name="Whitney Robbins" userId="d124d633-7038-479c-a4d2-fb9ea7cc17f2" providerId="ADAL" clId="{949EE1BA-A2BD-4A13-84D7-237DEF7B39A6}" dt="2022-09-21T16:15:42.321" v="133" actId="478"/>
            <ac:spMkLst>
              <pc:docMk/>
              <pc:sldMasterMk cId="1678999809" sldId="2147483662"/>
              <pc:sldLayoutMk cId="1806041360" sldId="2147483663"/>
              <ac:spMk id="144" creationId="{B646FEC5-CFE7-0EEF-5798-BB7407181D77}"/>
            </ac:spMkLst>
          </pc:spChg>
          <pc:spChg chg="del mod">
            <ac:chgData name="Whitney Robbins" userId="d124d633-7038-479c-a4d2-fb9ea7cc17f2" providerId="ADAL" clId="{949EE1BA-A2BD-4A13-84D7-237DEF7B39A6}" dt="2022-09-21T16:15:45.347" v="135" actId="478"/>
            <ac:spMkLst>
              <pc:docMk/>
              <pc:sldMasterMk cId="1678999809" sldId="2147483662"/>
              <pc:sldLayoutMk cId="1806041360" sldId="2147483663"/>
              <ac:spMk id="145" creationId="{773EF0DB-907A-F9B6-36D5-0093A0200110}"/>
            </ac:spMkLst>
          </pc:spChg>
          <pc:spChg chg="del mod">
            <ac:chgData name="Whitney Robbins" userId="d124d633-7038-479c-a4d2-fb9ea7cc17f2" providerId="ADAL" clId="{949EE1BA-A2BD-4A13-84D7-237DEF7B39A6}" dt="2022-09-21T16:15:44.434" v="134" actId="478"/>
            <ac:spMkLst>
              <pc:docMk/>
              <pc:sldMasterMk cId="1678999809" sldId="2147483662"/>
              <pc:sldLayoutMk cId="1806041360" sldId="2147483663"/>
              <ac:spMk id="146" creationId="{7EEDAF66-F23D-A26F-2BD7-5B50920CF145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47" creationId="{034B1741-1F2B-934F-6B08-5DE8C20A3291}"/>
            </ac:spMkLst>
          </pc:spChg>
          <pc:spChg chg="del mod">
            <ac:chgData name="Whitney Robbins" userId="d124d633-7038-479c-a4d2-fb9ea7cc17f2" providerId="ADAL" clId="{949EE1BA-A2BD-4A13-84D7-237DEF7B39A6}" dt="2022-09-21T16:15:45.970" v="136" actId="478"/>
            <ac:spMkLst>
              <pc:docMk/>
              <pc:sldMasterMk cId="1678999809" sldId="2147483662"/>
              <pc:sldLayoutMk cId="1806041360" sldId="2147483663"/>
              <ac:spMk id="148" creationId="{D2ED3A0E-F8D8-9A58-6696-0DCD988B3A85}"/>
            </ac:spMkLst>
          </pc:spChg>
          <pc:spChg chg="del mod">
            <ac:chgData name="Whitney Robbins" userId="d124d633-7038-479c-a4d2-fb9ea7cc17f2" providerId="ADAL" clId="{949EE1BA-A2BD-4A13-84D7-237DEF7B39A6}" dt="2022-09-21T16:15:46.640" v="137" actId="478"/>
            <ac:spMkLst>
              <pc:docMk/>
              <pc:sldMasterMk cId="1678999809" sldId="2147483662"/>
              <pc:sldLayoutMk cId="1806041360" sldId="2147483663"/>
              <ac:spMk id="149" creationId="{D1A9315C-204A-69AA-B447-2C97D66560D8}"/>
            </ac:spMkLst>
          </pc:spChg>
          <pc:spChg chg="del mod">
            <ac:chgData name="Whitney Robbins" userId="d124d633-7038-479c-a4d2-fb9ea7cc17f2" providerId="ADAL" clId="{949EE1BA-A2BD-4A13-84D7-237DEF7B39A6}" dt="2022-09-21T16:20:28.007" v="163" actId="478"/>
            <ac:spMkLst>
              <pc:docMk/>
              <pc:sldMasterMk cId="1678999809" sldId="2147483662"/>
              <pc:sldLayoutMk cId="1806041360" sldId="2147483663"/>
              <ac:spMk id="150" creationId="{81436499-0404-B299-BFAB-32F02D8FD90E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51" creationId="{D362B608-1455-DD5F-424C-A7C20F518D14}"/>
            </ac:spMkLst>
          </pc:spChg>
          <pc:spChg chg="add del mod">
            <ac:chgData name="Whitney Robbins" userId="d124d633-7038-479c-a4d2-fb9ea7cc17f2" providerId="ADAL" clId="{949EE1BA-A2BD-4A13-84D7-237DEF7B39A6}" dt="2022-09-21T16:30:02.495" v="221" actId="478"/>
            <ac:spMkLst>
              <pc:docMk/>
              <pc:sldMasterMk cId="1678999809" sldId="2147483662"/>
              <pc:sldLayoutMk cId="1806041360" sldId="2147483663"/>
              <ac:spMk id="152" creationId="{8285EB08-345B-7110-2EF9-AD9511BED29D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53" creationId="{A3ED3DBA-1846-10C1-34C9-D631B69AF8E0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55" creationId="{CAB4D289-A433-3E58-33BD-BE2683D141D9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56" creationId="{94891E24-1AF0-C9DB-5E01-EE9EC10CD877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57" creationId="{34AD31E7-B537-AD33-896B-018345DB9BAE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58" creationId="{7190CDBB-72A9-E0B0-04C0-D2215F1E6D31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59" creationId="{3B1DDF93-A927-9F08-4A62-955D96CF50A3}"/>
            </ac:spMkLst>
          </pc:spChg>
          <pc:spChg chg="mod">
            <ac:chgData name="Whitney Robbins" userId="d124d633-7038-479c-a4d2-fb9ea7cc17f2" providerId="ADAL" clId="{949EE1BA-A2BD-4A13-84D7-237DEF7B39A6}" dt="2022-09-21T16:14:37.466" v="121" actId="27803"/>
            <ac:spMkLst>
              <pc:docMk/>
              <pc:sldMasterMk cId="1678999809" sldId="2147483662"/>
              <pc:sldLayoutMk cId="1806041360" sldId="2147483663"/>
              <ac:spMk id="160" creationId="{4FBA3158-0A8D-989E-C245-C87617B769A2}"/>
            </ac:spMkLst>
          </pc:spChg>
          <pc:spChg chg="del mod">
            <ac:chgData name="Whitney Robbins" userId="d124d633-7038-479c-a4d2-fb9ea7cc17f2" providerId="ADAL" clId="{949EE1BA-A2BD-4A13-84D7-237DEF7B39A6}" dt="2022-09-21T16:15:01.137" v="124" actId="478"/>
            <ac:spMkLst>
              <pc:docMk/>
              <pc:sldMasterMk cId="1678999809" sldId="2147483662"/>
              <pc:sldLayoutMk cId="1806041360" sldId="2147483663"/>
              <ac:spMk id="161" creationId="{9B0157B7-931B-5D3F-E085-C9355C903901}"/>
            </ac:spMkLst>
          </pc:spChg>
          <pc:spChg chg="add del mod">
            <ac:chgData name="Whitney Robbins" userId="d124d633-7038-479c-a4d2-fb9ea7cc17f2" providerId="ADAL" clId="{949EE1BA-A2BD-4A13-84D7-237DEF7B39A6}" dt="2022-09-21T16:16:40.848" v="143" actId="478"/>
            <ac:spMkLst>
              <pc:docMk/>
              <pc:sldMasterMk cId="1678999809" sldId="2147483662"/>
              <pc:sldLayoutMk cId="1806041360" sldId="2147483663"/>
              <ac:spMk id="162" creationId="{64546E87-AB40-DC5A-A668-02E7FE0817F0}"/>
            </ac:spMkLst>
          </pc:spChg>
          <pc:grpChg chg="del mod">
            <ac:chgData name="Whitney Robbins" userId="d124d633-7038-479c-a4d2-fb9ea7cc17f2" providerId="ADAL" clId="{949EE1BA-A2BD-4A13-84D7-237DEF7B39A6}" dt="2022-09-21T16:08:43.727" v="88" actId="27803"/>
            <ac:grpSpMkLst>
              <pc:docMk/>
              <pc:sldMasterMk cId="1678999809" sldId="2147483662"/>
              <pc:sldLayoutMk cId="1806041360" sldId="2147483663"/>
              <ac:grpSpMk id="16" creationId="{18A6BF40-057F-809E-0D9A-7F714B3631FF}"/>
            </ac:grpSpMkLst>
          </pc:grpChg>
          <pc:grpChg chg="del mod">
            <ac:chgData name="Whitney Robbins" userId="d124d633-7038-479c-a4d2-fb9ea7cc17f2" providerId="ADAL" clId="{949EE1BA-A2BD-4A13-84D7-237DEF7B39A6}" dt="2022-09-21T16:13:43.073" v="109" actId="478"/>
            <ac:grpSpMkLst>
              <pc:docMk/>
              <pc:sldMasterMk cId="1678999809" sldId="2147483662"/>
              <pc:sldLayoutMk cId="1806041360" sldId="2147483663"/>
              <ac:grpSpMk id="22" creationId="{5CEB62CA-AA7C-2077-0E24-8D5102327EF5}"/>
            </ac:grpSpMkLst>
          </pc:grpChg>
          <pc:grpChg chg="del mod">
            <ac:chgData name="Whitney Robbins" userId="d124d633-7038-479c-a4d2-fb9ea7cc17f2" providerId="ADAL" clId="{949EE1BA-A2BD-4A13-84D7-237DEF7B39A6}" dt="2022-09-21T16:13:43.073" v="109" actId="478"/>
            <ac:grpSpMkLst>
              <pc:docMk/>
              <pc:sldMasterMk cId="1678999809" sldId="2147483662"/>
              <pc:sldLayoutMk cId="1806041360" sldId="2147483663"/>
              <ac:grpSpMk id="35" creationId="{13D5F30D-04E0-D15E-F772-0D7C209B2ACC}"/>
            </ac:grpSpMkLst>
          </pc:grpChg>
          <pc:grpChg chg="add del mod">
            <ac:chgData name="Whitney Robbins" userId="d124d633-7038-479c-a4d2-fb9ea7cc17f2" providerId="ADAL" clId="{949EE1BA-A2BD-4A13-84D7-237DEF7B39A6}" dt="2022-09-21T16:09:28.128" v="93" actId="478"/>
            <ac:grpSpMkLst>
              <pc:docMk/>
              <pc:sldMasterMk cId="1678999809" sldId="2147483662"/>
              <pc:sldLayoutMk cId="1806041360" sldId="2147483663"/>
              <ac:grpSpMk id="45" creationId="{F36EA2AA-370E-C31B-A70C-0A245ED117DE}"/>
            </ac:grpSpMkLst>
          </pc:grpChg>
          <pc:grpChg chg="add del mod">
            <ac:chgData name="Whitney Robbins" userId="d124d633-7038-479c-a4d2-fb9ea7cc17f2" providerId="ADAL" clId="{949EE1BA-A2BD-4A13-84D7-237DEF7B39A6}" dt="2022-09-21T16:09:30.434" v="94" actId="478"/>
            <ac:grpSpMkLst>
              <pc:docMk/>
              <pc:sldMasterMk cId="1678999809" sldId="2147483662"/>
              <pc:sldLayoutMk cId="1806041360" sldId="2147483663"/>
              <ac:grpSpMk id="55" creationId="{C047505B-4E16-D441-D4B0-3DBED14A3D38}"/>
            </ac:grpSpMkLst>
          </pc:grpChg>
          <pc:grpChg chg="del mod">
            <ac:chgData name="Whitney Robbins" userId="d124d633-7038-479c-a4d2-fb9ea7cc17f2" providerId="ADAL" clId="{949EE1BA-A2BD-4A13-84D7-237DEF7B39A6}" dt="2022-09-21T16:14:37.466" v="121" actId="27803"/>
            <ac:grpSpMkLst>
              <pc:docMk/>
              <pc:sldMasterMk cId="1678999809" sldId="2147483662"/>
              <pc:sldLayoutMk cId="1806041360" sldId="2147483663"/>
              <ac:grpSpMk id="70" creationId="{10B3A4F7-E2FC-FC74-0EA0-EE8B4DBE7850}"/>
            </ac:grpSpMkLst>
          </pc:grpChg>
          <pc:grpChg chg="del mod">
            <ac:chgData name="Whitney Robbins" userId="d124d633-7038-479c-a4d2-fb9ea7cc17f2" providerId="ADAL" clId="{949EE1BA-A2BD-4A13-84D7-237DEF7B39A6}" dt="2022-09-21T16:14:45.250" v="122" actId="478"/>
            <ac:grpSpMkLst>
              <pc:docMk/>
              <pc:sldMasterMk cId="1678999809" sldId="2147483662"/>
              <pc:sldLayoutMk cId="1806041360" sldId="2147483663"/>
              <ac:grpSpMk id="74" creationId="{3F396B63-02D0-4F1E-BF0D-6D3DBDC62F19}"/>
            </ac:grpSpMkLst>
          </pc:grpChg>
          <pc:grpChg chg="del mod">
            <ac:chgData name="Whitney Robbins" userId="d124d633-7038-479c-a4d2-fb9ea7cc17f2" providerId="ADAL" clId="{949EE1BA-A2BD-4A13-84D7-237DEF7B39A6}" dt="2022-09-21T16:14:45.250" v="122" actId="478"/>
            <ac:grpSpMkLst>
              <pc:docMk/>
              <pc:sldMasterMk cId="1678999809" sldId="2147483662"/>
              <pc:sldLayoutMk cId="1806041360" sldId="2147483663"/>
              <ac:grpSpMk id="94" creationId="{655EF1D9-7595-630F-4A78-06FA519A33BD}"/>
            </ac:grpSpMkLst>
          </pc:grpChg>
          <pc:grpChg chg="del mod">
            <ac:chgData name="Whitney Robbins" userId="d124d633-7038-479c-a4d2-fb9ea7cc17f2" providerId="ADAL" clId="{949EE1BA-A2BD-4A13-84D7-237DEF7B39A6}" dt="2022-09-21T16:14:45.250" v="122" actId="478"/>
            <ac:grpSpMkLst>
              <pc:docMk/>
              <pc:sldMasterMk cId="1678999809" sldId="2147483662"/>
              <pc:sldLayoutMk cId="1806041360" sldId="2147483663"/>
              <ac:grpSpMk id="114" creationId="{B3B484C0-68A4-288F-1785-09DA378B3924}"/>
            </ac:grpSpMkLst>
          </pc:grpChg>
          <pc:grpChg chg="del mod">
            <ac:chgData name="Whitney Robbins" userId="d124d633-7038-479c-a4d2-fb9ea7cc17f2" providerId="ADAL" clId="{949EE1BA-A2BD-4A13-84D7-237DEF7B39A6}" dt="2022-09-21T16:14:45.250" v="122" actId="478"/>
            <ac:grpSpMkLst>
              <pc:docMk/>
              <pc:sldMasterMk cId="1678999809" sldId="2147483662"/>
              <pc:sldLayoutMk cId="1806041360" sldId="2147483663"/>
              <ac:grpSpMk id="134" creationId="{762E6D33-81D7-9828-4A7D-683D2DE8C778}"/>
            </ac:grpSpMkLst>
          </pc:grpChg>
          <pc:grpChg chg="del mod">
            <ac:chgData name="Whitney Robbins" userId="d124d633-7038-479c-a4d2-fb9ea7cc17f2" providerId="ADAL" clId="{949EE1BA-A2BD-4A13-84D7-237DEF7B39A6}" dt="2022-09-21T16:14:45.250" v="122" actId="478"/>
            <ac:grpSpMkLst>
              <pc:docMk/>
              <pc:sldMasterMk cId="1678999809" sldId="2147483662"/>
              <pc:sldLayoutMk cId="1806041360" sldId="2147483663"/>
              <ac:grpSpMk id="154" creationId="{A5DD0938-F382-ED7E-5382-7831BD63E663}"/>
            </ac:grpSpMkLst>
          </pc:grpChg>
          <pc:grpChg chg="add mod">
            <ac:chgData name="Whitney Robbins" userId="d124d633-7038-479c-a4d2-fb9ea7cc17f2" providerId="ADAL" clId="{949EE1BA-A2BD-4A13-84D7-237DEF7B39A6}" dt="2022-09-21T16:44:41.793" v="275" actId="164"/>
            <ac:grpSpMkLst>
              <pc:docMk/>
              <pc:sldMasterMk cId="1678999809" sldId="2147483662"/>
              <pc:sldLayoutMk cId="1806041360" sldId="2147483663"/>
              <ac:grpSpMk id="178" creationId="{8C461959-0643-435E-9418-739CDE21B890}"/>
            </ac:grpSpMkLst>
          </pc:grpChg>
          <pc:picChg chg="add mod">
            <ac:chgData name="Whitney Robbins" userId="d124d633-7038-479c-a4d2-fb9ea7cc17f2" providerId="ADAL" clId="{949EE1BA-A2BD-4A13-84D7-237DEF7B39A6}" dt="2022-09-21T16:15:37.647" v="132" actId="1076"/>
            <ac:picMkLst>
              <pc:docMk/>
              <pc:sldMasterMk cId="1678999809" sldId="2147483662"/>
              <pc:sldLayoutMk cId="1806041360" sldId="2147483663"/>
              <ac:picMk id="11" creationId="{AE16D62C-DA10-B392-BF82-F2921F0457A1}"/>
            </ac:picMkLst>
          </pc:picChg>
          <pc:picChg chg="add del mod">
            <ac:chgData name="Whitney Robbins" userId="d124d633-7038-479c-a4d2-fb9ea7cc17f2" providerId="ADAL" clId="{949EE1BA-A2BD-4A13-84D7-237DEF7B39A6}" dt="2022-09-21T16:06:05.014" v="84" actId="478"/>
            <ac:picMkLst>
              <pc:docMk/>
              <pc:sldMasterMk cId="1678999809" sldId="2147483662"/>
              <pc:sldLayoutMk cId="1806041360" sldId="2147483663"/>
              <ac:picMk id="13" creationId="{DDA1F421-6DF0-E4F8-4D72-767A8FDB1B9B}"/>
            </ac:picMkLst>
          </pc:picChg>
          <pc:picChg chg="add del mod">
            <ac:chgData name="Whitney Robbins" userId="d124d633-7038-479c-a4d2-fb9ea7cc17f2" providerId="ADAL" clId="{949EE1BA-A2BD-4A13-84D7-237DEF7B39A6}" dt="2022-09-21T16:08:43.727" v="88" actId="27803"/>
            <ac:picMkLst>
              <pc:docMk/>
              <pc:sldMasterMk cId="1678999809" sldId="2147483662"/>
              <pc:sldLayoutMk cId="1806041360" sldId="2147483663"/>
              <ac:picMk id="15" creationId="{0C5BBB7E-D79A-18B2-51C3-CF502EACC44A}"/>
            </ac:picMkLst>
          </pc:picChg>
          <pc:picChg chg="add del mod">
            <ac:chgData name="Whitney Robbins" userId="d124d633-7038-479c-a4d2-fb9ea7cc17f2" providerId="ADAL" clId="{949EE1BA-A2BD-4A13-84D7-237DEF7B39A6}" dt="2022-09-21T16:14:37.466" v="121" actId="27803"/>
            <ac:picMkLst>
              <pc:docMk/>
              <pc:sldMasterMk cId="1678999809" sldId="2147483662"/>
              <pc:sldLayoutMk cId="1806041360" sldId="2147483663"/>
              <ac:picMk id="69" creationId="{0C94F126-FCB1-6AA0-9C21-4B49EB29D571}"/>
            </ac:picMkLst>
          </pc:picChg>
          <pc:picChg chg="add mod">
            <ac:chgData name="Whitney Robbins" userId="d124d633-7038-479c-a4d2-fb9ea7cc17f2" providerId="ADAL" clId="{949EE1BA-A2BD-4A13-84D7-237DEF7B39A6}" dt="2022-09-21T16:44:41.793" v="275" actId="164"/>
            <ac:picMkLst>
              <pc:docMk/>
              <pc:sldMasterMk cId="1678999809" sldId="2147483662"/>
              <pc:sldLayoutMk cId="1806041360" sldId="2147483663"/>
              <ac:picMk id="164" creationId="{558A25CF-64BA-AFBE-43CD-0BB320BF77AC}"/>
            </ac:picMkLst>
          </pc:picChg>
          <pc:picChg chg="add mod">
            <ac:chgData name="Whitney Robbins" userId="d124d633-7038-479c-a4d2-fb9ea7cc17f2" providerId="ADAL" clId="{949EE1BA-A2BD-4A13-84D7-237DEF7B39A6}" dt="2022-09-21T16:44:41.793" v="275" actId="164"/>
            <ac:picMkLst>
              <pc:docMk/>
              <pc:sldMasterMk cId="1678999809" sldId="2147483662"/>
              <pc:sldLayoutMk cId="1806041360" sldId="2147483663"/>
              <ac:picMk id="165" creationId="{728B08E6-3B0C-604C-D6EC-FF97A83BA121}"/>
            </ac:picMkLst>
          </pc:picChg>
          <pc:picChg chg="add mod">
            <ac:chgData name="Whitney Robbins" userId="d124d633-7038-479c-a4d2-fb9ea7cc17f2" providerId="ADAL" clId="{949EE1BA-A2BD-4A13-84D7-237DEF7B39A6}" dt="2022-09-21T16:44:41.793" v="275" actId="164"/>
            <ac:picMkLst>
              <pc:docMk/>
              <pc:sldMasterMk cId="1678999809" sldId="2147483662"/>
              <pc:sldLayoutMk cId="1806041360" sldId="2147483663"/>
              <ac:picMk id="166" creationId="{3793032F-1A42-C65C-CF4D-B258B55B26EA}"/>
            </ac:picMkLst>
          </pc:picChg>
          <pc:picChg chg="add mod">
            <ac:chgData name="Whitney Robbins" userId="d124d633-7038-479c-a4d2-fb9ea7cc17f2" providerId="ADAL" clId="{949EE1BA-A2BD-4A13-84D7-237DEF7B39A6}" dt="2022-09-21T16:44:41.793" v="275" actId="164"/>
            <ac:picMkLst>
              <pc:docMk/>
              <pc:sldMasterMk cId="1678999809" sldId="2147483662"/>
              <pc:sldLayoutMk cId="1806041360" sldId="2147483663"/>
              <ac:picMk id="167" creationId="{0D54C81A-224C-5EF5-4335-7A491D0E0AB1}"/>
            </ac:picMkLst>
          </pc:picChg>
          <pc:picChg chg="add del mod">
            <ac:chgData name="Whitney Robbins" userId="d124d633-7038-479c-a4d2-fb9ea7cc17f2" providerId="ADAL" clId="{949EE1BA-A2BD-4A13-84D7-237DEF7B39A6}" dt="2022-09-21T16:26:28.656" v="194" actId="478"/>
            <ac:picMkLst>
              <pc:docMk/>
              <pc:sldMasterMk cId="1678999809" sldId="2147483662"/>
              <pc:sldLayoutMk cId="1806041360" sldId="2147483663"/>
              <ac:picMk id="171" creationId="{486898E2-BF56-0F74-C831-4A5FBB686EA2}"/>
            </ac:picMkLst>
          </pc:picChg>
          <pc:picChg chg="add del mod">
            <ac:chgData name="Whitney Robbins" userId="d124d633-7038-479c-a4d2-fb9ea7cc17f2" providerId="ADAL" clId="{949EE1BA-A2BD-4A13-84D7-237DEF7B39A6}" dt="2022-09-21T16:29:08.974" v="209" actId="478"/>
            <ac:picMkLst>
              <pc:docMk/>
              <pc:sldMasterMk cId="1678999809" sldId="2147483662"/>
              <pc:sldLayoutMk cId="1806041360" sldId="2147483663"/>
              <ac:picMk id="173" creationId="{D969A27E-AF04-F5C3-F7DC-B1523DC08FA8}"/>
            </ac:picMkLst>
          </pc:picChg>
          <pc:picChg chg="add del mod">
            <ac:chgData name="Whitney Robbins" userId="d124d633-7038-479c-a4d2-fb9ea7cc17f2" providerId="ADAL" clId="{949EE1BA-A2BD-4A13-84D7-237DEF7B39A6}" dt="2022-09-21T16:29:06.450" v="206" actId="22"/>
            <ac:picMkLst>
              <pc:docMk/>
              <pc:sldMasterMk cId="1678999809" sldId="2147483662"/>
              <pc:sldLayoutMk cId="1806041360" sldId="2147483663"/>
              <ac:picMk id="175" creationId="{3580869A-7002-9F5F-FD96-FF4AD877BC34}"/>
            </ac:picMkLst>
          </pc:picChg>
          <pc:picChg chg="add mod">
            <ac:chgData name="Whitney Robbins" userId="d124d633-7038-479c-a4d2-fb9ea7cc17f2" providerId="ADAL" clId="{949EE1BA-A2BD-4A13-84D7-237DEF7B39A6}" dt="2022-09-21T16:44:41.793" v="275" actId="164"/>
            <ac:picMkLst>
              <pc:docMk/>
              <pc:sldMasterMk cId="1678999809" sldId="2147483662"/>
              <pc:sldLayoutMk cId="1806041360" sldId="2147483663"/>
              <ac:picMk id="177" creationId="{57EAC723-8221-0B5F-B284-90752187DF13}"/>
            </ac:picMkLst>
          </pc:picChg>
          <pc:cxnChg chg="add del mod">
            <ac:chgData name="Whitney Robbins" userId="d124d633-7038-479c-a4d2-fb9ea7cc17f2" providerId="ADAL" clId="{949EE1BA-A2BD-4A13-84D7-237DEF7B39A6}" dt="2022-09-21T16:21:08.611" v="167" actId="478"/>
            <ac:cxnSpMkLst>
              <pc:docMk/>
              <pc:sldMasterMk cId="1678999809" sldId="2147483662"/>
              <pc:sldLayoutMk cId="1806041360" sldId="2147483663"/>
              <ac:cxnSpMk id="169" creationId="{DF6EAF3A-6FBB-7D5B-74B8-AF652833E061}"/>
            </ac:cxnSpMkLst>
          </pc:cxnChg>
        </pc:sldLayoutChg>
        <pc:sldLayoutChg chg="new del replId">
          <pc:chgData name="Whitney Robbins" userId="d124d633-7038-479c-a4d2-fb9ea7cc17f2" providerId="ADAL" clId="{949EE1BA-A2BD-4A13-84D7-237DEF7B39A6}" dt="2022-09-21T15:54:54.102" v="37" actId="2696"/>
          <pc:sldLayoutMkLst>
            <pc:docMk/>
            <pc:sldMasterMk cId="1678999809" sldId="2147483662"/>
            <pc:sldLayoutMk cId="492868223" sldId="2147483664"/>
          </pc:sldLayoutMkLst>
        </pc:sldLayoutChg>
        <pc:sldLayoutChg chg="addSp modSp new mod">
          <pc:chgData name="Whitney Robbins" userId="d124d633-7038-479c-a4d2-fb9ea7cc17f2" providerId="ADAL" clId="{949EE1BA-A2BD-4A13-84D7-237DEF7B39A6}" dt="2022-09-21T16:36:34.733" v="259"/>
          <pc:sldLayoutMkLst>
            <pc:docMk/>
            <pc:sldMasterMk cId="1678999809" sldId="2147483662"/>
            <pc:sldLayoutMk cId="3957964395" sldId="2147483664"/>
          </pc:sldLayoutMkLst>
          <pc:spChg chg="mod">
            <ac:chgData name="Whitney Robbins" userId="d124d633-7038-479c-a4d2-fb9ea7cc17f2" providerId="ADAL" clId="{949EE1BA-A2BD-4A13-84D7-237DEF7B39A6}" dt="2022-09-21T16:32:20.404" v="230" actId="14100"/>
            <ac:spMkLst>
              <pc:docMk/>
              <pc:sldMasterMk cId="1678999809" sldId="2147483662"/>
              <pc:sldLayoutMk cId="3957964395" sldId="2147483664"/>
              <ac:spMk id="2" creationId="{4F597A60-DD6D-B884-88A0-947104F37402}"/>
            </ac:spMkLst>
          </pc:spChg>
          <pc:spChg chg="add mod">
            <ac:chgData name="Whitney Robbins" userId="d124d633-7038-479c-a4d2-fb9ea7cc17f2" providerId="ADAL" clId="{949EE1BA-A2BD-4A13-84D7-237DEF7B39A6}" dt="2022-09-21T16:31:44.088" v="225" actId="1076"/>
            <ac:spMkLst>
              <pc:docMk/>
              <pc:sldMasterMk cId="1678999809" sldId="2147483662"/>
              <pc:sldLayoutMk cId="3957964395" sldId="2147483664"/>
              <ac:spMk id="4" creationId="{10524DF1-A103-6DBE-E68A-AA89348434C0}"/>
            </ac:spMkLst>
          </pc:spChg>
          <pc:spChg chg="add mod">
            <ac:chgData name="Whitney Robbins" userId="d124d633-7038-479c-a4d2-fb9ea7cc17f2" providerId="ADAL" clId="{949EE1BA-A2BD-4A13-84D7-237DEF7B39A6}" dt="2022-09-21T16:31:44.088" v="225" actId="1076"/>
            <ac:spMkLst>
              <pc:docMk/>
              <pc:sldMasterMk cId="1678999809" sldId="2147483662"/>
              <pc:sldLayoutMk cId="3957964395" sldId="2147483664"/>
              <ac:spMk id="5" creationId="{D9BA5EA6-B315-BC62-3AF7-2EAFE29B1145}"/>
            </ac:spMkLst>
          </pc:spChg>
          <pc:cxnChg chg="add mod">
            <ac:chgData name="Whitney Robbins" userId="d124d633-7038-479c-a4d2-fb9ea7cc17f2" providerId="ADAL" clId="{949EE1BA-A2BD-4A13-84D7-237DEF7B39A6}" dt="2022-09-21T16:36:34.733" v="259"/>
            <ac:cxnSpMkLst>
              <pc:docMk/>
              <pc:sldMasterMk cId="1678999809" sldId="2147483662"/>
              <pc:sldLayoutMk cId="3957964395" sldId="2147483664"/>
              <ac:cxnSpMk id="6" creationId="{54DE8213-7A40-E297-350B-875A8DCFF6D0}"/>
            </ac:cxnSpMkLst>
          </pc:cxnChg>
        </pc:sldLayoutChg>
        <pc:sldLayoutChg chg="addSp delSp modSp new mod">
          <pc:chgData name="Whitney Robbins" userId="d124d633-7038-479c-a4d2-fb9ea7cc17f2" providerId="ADAL" clId="{949EE1BA-A2BD-4A13-84D7-237DEF7B39A6}" dt="2022-09-21T16:36:38.779" v="260"/>
          <pc:sldLayoutMkLst>
            <pc:docMk/>
            <pc:sldMasterMk cId="1678999809" sldId="2147483662"/>
            <pc:sldLayoutMk cId="613470037" sldId="2147483665"/>
          </pc:sldLayoutMkLst>
          <pc:spChg chg="del">
            <ac:chgData name="Whitney Robbins" userId="d124d633-7038-479c-a4d2-fb9ea7cc17f2" providerId="ADAL" clId="{949EE1BA-A2BD-4A13-84D7-237DEF7B39A6}" dt="2022-09-21T16:33:17.728" v="236" actId="478"/>
            <ac:spMkLst>
              <pc:docMk/>
              <pc:sldMasterMk cId="1678999809" sldId="2147483662"/>
              <pc:sldLayoutMk cId="613470037" sldId="2147483665"/>
              <ac:spMk id="2" creationId="{E82A085E-3CB7-FCDA-4982-DFAEF2E69D3F}"/>
            </ac:spMkLst>
          </pc:spChg>
          <pc:spChg chg="add del mod">
            <ac:chgData name="Whitney Robbins" userId="d124d633-7038-479c-a4d2-fb9ea7cc17f2" providerId="ADAL" clId="{949EE1BA-A2BD-4A13-84D7-237DEF7B39A6}" dt="2022-09-21T16:33:05.569" v="233"/>
            <ac:spMkLst>
              <pc:docMk/>
              <pc:sldMasterMk cId="1678999809" sldId="2147483662"/>
              <pc:sldLayoutMk cId="613470037" sldId="2147483665"/>
              <ac:spMk id="4" creationId="{47239028-1F16-741D-34AE-21982115BE89}"/>
            </ac:spMkLst>
          </pc:spChg>
          <pc:spChg chg="add del mod">
            <ac:chgData name="Whitney Robbins" userId="d124d633-7038-479c-a4d2-fb9ea7cc17f2" providerId="ADAL" clId="{949EE1BA-A2BD-4A13-84D7-237DEF7B39A6}" dt="2022-09-21T16:33:05.569" v="233"/>
            <ac:spMkLst>
              <pc:docMk/>
              <pc:sldMasterMk cId="1678999809" sldId="2147483662"/>
              <pc:sldLayoutMk cId="613470037" sldId="2147483665"/>
              <ac:spMk id="5" creationId="{8B2348AC-493A-EB75-BD4A-BA6F201927F7}"/>
            </ac:spMkLst>
          </pc:spChg>
          <pc:spChg chg="add mod ord">
            <ac:chgData name="Whitney Robbins" userId="d124d633-7038-479c-a4d2-fb9ea7cc17f2" providerId="ADAL" clId="{949EE1BA-A2BD-4A13-84D7-237DEF7B39A6}" dt="2022-09-21T16:33:14.656" v="235" actId="167"/>
            <ac:spMkLst>
              <pc:docMk/>
              <pc:sldMasterMk cId="1678999809" sldId="2147483662"/>
              <pc:sldLayoutMk cId="613470037" sldId="2147483665"/>
              <ac:spMk id="6" creationId="{6DD04766-DEF0-4ED5-A5FD-F8B459374DC2}"/>
            </ac:spMkLst>
          </pc:spChg>
          <pc:spChg chg="add mod ord">
            <ac:chgData name="Whitney Robbins" userId="d124d633-7038-479c-a4d2-fb9ea7cc17f2" providerId="ADAL" clId="{949EE1BA-A2BD-4A13-84D7-237DEF7B39A6}" dt="2022-09-21T16:34:16.870" v="244" actId="255"/>
            <ac:spMkLst>
              <pc:docMk/>
              <pc:sldMasterMk cId="1678999809" sldId="2147483662"/>
              <pc:sldLayoutMk cId="613470037" sldId="2147483665"/>
              <ac:spMk id="7" creationId="{7D492658-E888-931D-7020-6FDA5A64E9EC}"/>
            </ac:spMkLst>
          </pc:spChg>
          <pc:spChg chg="add mod">
            <ac:chgData name="Whitney Robbins" userId="d124d633-7038-479c-a4d2-fb9ea7cc17f2" providerId="ADAL" clId="{949EE1BA-A2BD-4A13-84D7-237DEF7B39A6}" dt="2022-09-21T16:33:34.662" v="238" actId="2711"/>
            <ac:spMkLst>
              <pc:docMk/>
              <pc:sldMasterMk cId="1678999809" sldId="2147483662"/>
              <pc:sldLayoutMk cId="613470037" sldId="2147483665"/>
              <ac:spMk id="8" creationId="{F2C98A9F-5345-14E6-5520-C6FD61DB8859}"/>
            </ac:spMkLst>
          </pc:spChg>
          <pc:cxnChg chg="add mod">
            <ac:chgData name="Whitney Robbins" userId="d124d633-7038-479c-a4d2-fb9ea7cc17f2" providerId="ADAL" clId="{949EE1BA-A2BD-4A13-84D7-237DEF7B39A6}" dt="2022-09-21T16:36:38.779" v="260"/>
            <ac:cxnSpMkLst>
              <pc:docMk/>
              <pc:sldMasterMk cId="1678999809" sldId="2147483662"/>
              <pc:sldLayoutMk cId="613470037" sldId="2147483665"/>
              <ac:cxnSpMk id="9" creationId="{A02D43B0-C3A7-783F-166C-244DD92A381F}"/>
            </ac:cxnSpMkLst>
          </pc:cxnChg>
        </pc:sldLayoutChg>
        <pc:sldLayoutChg chg="new del replId">
          <pc:chgData name="Whitney Robbins" userId="d124d633-7038-479c-a4d2-fb9ea7cc17f2" providerId="ADAL" clId="{949EE1BA-A2BD-4A13-84D7-237DEF7B39A6}" dt="2022-09-21T15:54:54.100" v="36" actId="2696"/>
          <pc:sldLayoutMkLst>
            <pc:docMk/>
            <pc:sldMasterMk cId="1678999809" sldId="2147483662"/>
            <pc:sldLayoutMk cId="1453077463" sldId="2147483665"/>
          </pc:sldLayoutMkLst>
        </pc:sldLayoutChg>
        <pc:sldLayoutChg chg="new del replId">
          <pc:chgData name="Whitney Robbins" userId="d124d633-7038-479c-a4d2-fb9ea7cc17f2" providerId="ADAL" clId="{949EE1BA-A2BD-4A13-84D7-237DEF7B39A6}" dt="2022-09-21T15:54:54.098" v="35" actId="2696"/>
          <pc:sldLayoutMkLst>
            <pc:docMk/>
            <pc:sldMasterMk cId="1678999809" sldId="2147483662"/>
            <pc:sldLayoutMk cId="417798730" sldId="2147483666"/>
          </pc:sldLayoutMkLst>
        </pc:sldLayoutChg>
        <pc:sldLayoutChg chg="addSp delSp modSp new mod">
          <pc:chgData name="Whitney Robbins" userId="d124d633-7038-479c-a4d2-fb9ea7cc17f2" providerId="ADAL" clId="{949EE1BA-A2BD-4A13-84D7-237DEF7B39A6}" dt="2022-09-21T16:42:50.449" v="268" actId="2711"/>
          <pc:sldLayoutMkLst>
            <pc:docMk/>
            <pc:sldMasterMk cId="1678999809" sldId="2147483662"/>
            <pc:sldLayoutMk cId="701847306" sldId="2147483666"/>
          </pc:sldLayoutMkLst>
          <pc:spChg chg="del">
            <ac:chgData name="Whitney Robbins" userId="d124d633-7038-479c-a4d2-fb9ea7cc17f2" providerId="ADAL" clId="{949EE1BA-A2BD-4A13-84D7-237DEF7B39A6}" dt="2022-09-21T16:41:52.106" v="262" actId="478"/>
            <ac:spMkLst>
              <pc:docMk/>
              <pc:sldMasterMk cId="1678999809" sldId="2147483662"/>
              <pc:sldLayoutMk cId="701847306" sldId="2147483666"/>
              <ac:spMk id="2" creationId="{35A524D8-F2B4-001D-1545-E8B7010695B7}"/>
            </ac:spMkLst>
          </pc:spChg>
          <pc:spChg chg="add del mod">
            <ac:chgData name="Whitney Robbins" userId="d124d633-7038-479c-a4d2-fb9ea7cc17f2" providerId="ADAL" clId="{949EE1BA-A2BD-4A13-84D7-237DEF7B39A6}" dt="2022-09-21T16:42:37.207" v="265" actId="478"/>
            <ac:spMkLst>
              <pc:docMk/>
              <pc:sldMasterMk cId="1678999809" sldId="2147483662"/>
              <pc:sldLayoutMk cId="701847306" sldId="2147483666"/>
              <ac:spMk id="4" creationId="{0CACBEF4-1DB3-B1F0-8F82-6198EBBFC8D1}"/>
            </ac:spMkLst>
          </pc:spChg>
          <pc:spChg chg="add mod">
            <ac:chgData name="Whitney Robbins" userId="d124d633-7038-479c-a4d2-fb9ea7cc17f2" providerId="ADAL" clId="{949EE1BA-A2BD-4A13-84D7-237DEF7B39A6}" dt="2022-09-21T16:42:50.449" v="268" actId="2711"/>
            <ac:spMkLst>
              <pc:docMk/>
              <pc:sldMasterMk cId="1678999809" sldId="2147483662"/>
              <pc:sldLayoutMk cId="701847306" sldId="2147483666"/>
              <ac:spMk id="5" creationId="{6D46FDCD-BD37-8F58-C3CA-ECF870F607C5}"/>
            </ac:spMkLst>
          </pc:spChg>
          <pc:spChg chg="add mod">
            <ac:chgData name="Whitney Robbins" userId="d124d633-7038-479c-a4d2-fb9ea7cc17f2" providerId="ADAL" clId="{949EE1BA-A2BD-4A13-84D7-237DEF7B39A6}" dt="2022-09-21T16:42:02.661" v="263"/>
            <ac:spMkLst>
              <pc:docMk/>
              <pc:sldMasterMk cId="1678999809" sldId="2147483662"/>
              <pc:sldLayoutMk cId="701847306" sldId="2147483666"/>
              <ac:spMk id="6" creationId="{E56722E5-D0E8-83BD-BA4F-50B32121D98E}"/>
            </ac:spMkLst>
          </pc:spChg>
          <pc:spChg chg="add mod">
            <ac:chgData name="Whitney Robbins" userId="d124d633-7038-479c-a4d2-fb9ea7cc17f2" providerId="ADAL" clId="{949EE1BA-A2BD-4A13-84D7-237DEF7B39A6}" dt="2022-09-21T16:42:02.661" v="263"/>
            <ac:spMkLst>
              <pc:docMk/>
              <pc:sldMasterMk cId="1678999809" sldId="2147483662"/>
              <pc:sldLayoutMk cId="701847306" sldId="2147483666"/>
              <ac:spMk id="7" creationId="{F59379C3-7F54-9364-3554-5AA702B78AC6}"/>
            </ac:spMkLst>
          </pc:spChg>
          <pc:spChg chg="add mod ord">
            <ac:chgData name="Whitney Robbins" userId="d124d633-7038-479c-a4d2-fb9ea7cc17f2" providerId="ADAL" clId="{949EE1BA-A2BD-4A13-84D7-237DEF7B39A6}" dt="2022-09-21T16:42:40.388" v="267" actId="167"/>
            <ac:spMkLst>
              <pc:docMk/>
              <pc:sldMasterMk cId="1678999809" sldId="2147483662"/>
              <pc:sldLayoutMk cId="701847306" sldId="2147483666"/>
              <ac:spMk id="9" creationId="{A2CA1516-870F-D2A3-9E21-CE491ACB3AC3}"/>
            </ac:spMkLst>
          </pc:spChg>
          <pc:cxnChg chg="add mod">
            <ac:chgData name="Whitney Robbins" userId="d124d633-7038-479c-a4d2-fb9ea7cc17f2" providerId="ADAL" clId="{949EE1BA-A2BD-4A13-84D7-237DEF7B39A6}" dt="2022-09-21T16:42:02.661" v="263"/>
            <ac:cxnSpMkLst>
              <pc:docMk/>
              <pc:sldMasterMk cId="1678999809" sldId="2147483662"/>
              <pc:sldLayoutMk cId="701847306" sldId="2147483666"/>
              <ac:cxnSpMk id="8" creationId="{3C636C75-553A-3393-94EC-E0EDF968BFF7}"/>
            </ac:cxnSpMkLst>
          </pc:cxnChg>
        </pc:sldLayoutChg>
        <pc:sldLayoutChg chg="new del replId">
          <pc:chgData name="Whitney Robbins" userId="d124d633-7038-479c-a4d2-fb9ea7cc17f2" providerId="ADAL" clId="{949EE1BA-A2BD-4A13-84D7-237DEF7B39A6}" dt="2022-09-21T15:54:54.096" v="34" actId="2696"/>
          <pc:sldLayoutMkLst>
            <pc:docMk/>
            <pc:sldMasterMk cId="1678999809" sldId="2147483662"/>
            <pc:sldLayoutMk cId="924287377" sldId="2147483667"/>
          </pc:sldLayoutMkLst>
        </pc:sldLayoutChg>
        <pc:sldLayoutChg chg="addSp delSp modSp new mod">
          <pc:chgData name="Whitney Robbins" userId="d124d633-7038-479c-a4d2-fb9ea7cc17f2" providerId="ADAL" clId="{949EE1BA-A2BD-4A13-84D7-237DEF7B39A6}" dt="2022-09-21T16:43:46.385" v="273" actId="2711"/>
          <pc:sldLayoutMkLst>
            <pc:docMk/>
            <pc:sldMasterMk cId="1678999809" sldId="2147483662"/>
            <pc:sldLayoutMk cId="2910137274" sldId="2147483667"/>
          </pc:sldLayoutMkLst>
          <pc:spChg chg="del">
            <ac:chgData name="Whitney Robbins" userId="d124d633-7038-479c-a4d2-fb9ea7cc17f2" providerId="ADAL" clId="{949EE1BA-A2BD-4A13-84D7-237DEF7B39A6}" dt="2022-09-21T16:43:28.136" v="271" actId="478"/>
            <ac:spMkLst>
              <pc:docMk/>
              <pc:sldMasterMk cId="1678999809" sldId="2147483662"/>
              <pc:sldLayoutMk cId="2910137274" sldId="2147483667"/>
              <ac:spMk id="2" creationId="{EB00445F-4E0E-BF02-6FAB-4DE40BC02E41}"/>
            </ac:spMkLst>
          </pc:spChg>
          <pc:spChg chg="add mod">
            <ac:chgData name="Whitney Robbins" userId="d124d633-7038-479c-a4d2-fb9ea7cc17f2" providerId="ADAL" clId="{949EE1BA-A2BD-4A13-84D7-237DEF7B39A6}" dt="2022-09-21T16:43:26.116" v="270"/>
            <ac:spMkLst>
              <pc:docMk/>
              <pc:sldMasterMk cId="1678999809" sldId="2147483662"/>
              <pc:sldLayoutMk cId="2910137274" sldId="2147483667"/>
              <ac:spMk id="4" creationId="{B34D36A8-786A-7075-8D5C-21B5DCCA1884}"/>
            </ac:spMkLst>
          </pc:spChg>
          <pc:spChg chg="add mod">
            <ac:chgData name="Whitney Robbins" userId="d124d633-7038-479c-a4d2-fb9ea7cc17f2" providerId="ADAL" clId="{949EE1BA-A2BD-4A13-84D7-237DEF7B39A6}" dt="2022-09-21T16:43:26.116" v="270"/>
            <ac:spMkLst>
              <pc:docMk/>
              <pc:sldMasterMk cId="1678999809" sldId="2147483662"/>
              <pc:sldLayoutMk cId="2910137274" sldId="2147483667"/>
              <ac:spMk id="5" creationId="{CF45F3E2-F258-E4EF-352F-6E7200310890}"/>
            </ac:spMkLst>
          </pc:spChg>
          <pc:spChg chg="add mod">
            <ac:chgData name="Whitney Robbins" userId="d124d633-7038-479c-a4d2-fb9ea7cc17f2" providerId="ADAL" clId="{949EE1BA-A2BD-4A13-84D7-237DEF7B39A6}" dt="2022-09-21T16:43:46.385" v="273" actId="2711"/>
            <ac:spMkLst>
              <pc:docMk/>
              <pc:sldMasterMk cId="1678999809" sldId="2147483662"/>
              <pc:sldLayoutMk cId="2910137274" sldId="2147483667"/>
              <ac:spMk id="6" creationId="{CE448158-2754-F155-BAF6-EDF4914731ED}"/>
            </ac:spMkLst>
          </pc:spChg>
          <pc:spChg chg="add mod">
            <ac:chgData name="Whitney Robbins" userId="d124d633-7038-479c-a4d2-fb9ea7cc17f2" providerId="ADAL" clId="{949EE1BA-A2BD-4A13-84D7-237DEF7B39A6}" dt="2022-09-21T16:43:36.094" v="272"/>
            <ac:spMkLst>
              <pc:docMk/>
              <pc:sldMasterMk cId="1678999809" sldId="2147483662"/>
              <pc:sldLayoutMk cId="2910137274" sldId="2147483667"/>
              <ac:spMk id="7" creationId="{D59D4962-F998-9150-076E-648864876554}"/>
            </ac:spMkLst>
          </pc:spChg>
          <pc:spChg chg="add mod">
            <ac:chgData name="Whitney Robbins" userId="d124d633-7038-479c-a4d2-fb9ea7cc17f2" providerId="ADAL" clId="{949EE1BA-A2BD-4A13-84D7-237DEF7B39A6}" dt="2022-09-21T16:43:46.385" v="273" actId="2711"/>
            <ac:spMkLst>
              <pc:docMk/>
              <pc:sldMasterMk cId="1678999809" sldId="2147483662"/>
              <pc:sldLayoutMk cId="2910137274" sldId="2147483667"/>
              <ac:spMk id="8" creationId="{12E2D1B6-31B7-5B69-FD62-60FF82FD8CC8}"/>
            </ac:spMkLst>
          </pc:spChg>
        </pc:sldLayoutChg>
        <pc:sldLayoutChg chg="addSp delSp modSp new mod">
          <pc:chgData name="Whitney Robbins" userId="d124d633-7038-479c-a4d2-fb9ea7cc17f2" providerId="ADAL" clId="{949EE1BA-A2BD-4A13-84D7-237DEF7B39A6}" dt="2022-09-21T16:46:01.121" v="283" actId="166"/>
          <pc:sldLayoutMkLst>
            <pc:docMk/>
            <pc:sldMasterMk cId="1678999809" sldId="2147483662"/>
            <pc:sldLayoutMk cId="398641091" sldId="2147483668"/>
          </pc:sldLayoutMkLst>
          <pc:spChg chg="del">
            <ac:chgData name="Whitney Robbins" userId="d124d633-7038-479c-a4d2-fb9ea7cc17f2" providerId="ADAL" clId="{949EE1BA-A2BD-4A13-84D7-237DEF7B39A6}" dt="2022-09-21T16:44:54.217" v="277" actId="478"/>
            <ac:spMkLst>
              <pc:docMk/>
              <pc:sldMasterMk cId="1678999809" sldId="2147483662"/>
              <pc:sldLayoutMk cId="398641091" sldId="2147483668"/>
              <ac:spMk id="2" creationId="{3361603B-D02F-9288-1642-5D9894BE0D9D}"/>
            </ac:spMkLst>
          </pc:spChg>
          <pc:spChg chg="add mod">
            <ac:chgData name="Whitney Robbins" userId="d124d633-7038-479c-a4d2-fb9ea7cc17f2" providerId="ADAL" clId="{949EE1BA-A2BD-4A13-84D7-237DEF7B39A6}" dt="2022-09-21T16:44:51.407" v="276"/>
            <ac:spMkLst>
              <pc:docMk/>
              <pc:sldMasterMk cId="1678999809" sldId="2147483662"/>
              <pc:sldLayoutMk cId="398641091" sldId="2147483668"/>
              <ac:spMk id="4" creationId="{621F1F71-AD25-AD84-E9AB-C95D067FA0BB}"/>
            </ac:spMkLst>
          </pc:spChg>
          <pc:spChg chg="add mod">
            <ac:chgData name="Whitney Robbins" userId="d124d633-7038-479c-a4d2-fb9ea7cc17f2" providerId="ADAL" clId="{949EE1BA-A2BD-4A13-84D7-237DEF7B39A6}" dt="2022-09-21T16:44:51.407" v="276"/>
            <ac:spMkLst>
              <pc:docMk/>
              <pc:sldMasterMk cId="1678999809" sldId="2147483662"/>
              <pc:sldLayoutMk cId="398641091" sldId="2147483668"/>
              <ac:spMk id="5" creationId="{995F7431-0CF7-FB3A-4C91-D4AC15A46345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7" creationId="{DF54C099-2DB7-A67F-B673-9CBAAE8A5586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8" creationId="{4B6B742D-F042-6C17-0B62-28A099BF286C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9" creationId="{54B623F6-2B6E-8961-994C-FF3C43F51078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0" creationId="{83BC3031-77AE-1866-9209-E4E07851A719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1" creationId="{D6B0168A-CC89-7478-D774-752B98B79DA2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2" creationId="{46176011-301C-EE0C-07C0-A4D104BD9FBB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3" creationId="{75248CBF-EEF4-5CE4-7124-72F9A83476E5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4" creationId="{FD54023C-4532-A31E-3F78-376E92430D57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5" creationId="{14310F22-0178-73ED-1FAE-D02E34F330E4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6" creationId="{146376FC-983D-C767-0080-1BE4698BBEC3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7" creationId="{F9AD40FE-54EF-A4F7-108A-0C3836F34C15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8" creationId="{3555B840-9536-05F9-960C-8A7488F3B1DE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19" creationId="{70134DDF-D486-932C-5781-078CF2A1A298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0" creationId="{879E5A12-3FF5-1779-483D-38B49FF68822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1" creationId="{56A7AC4D-699E-B6DC-5EC5-3831D4458CE2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2" creationId="{5AC2D14F-7A0B-56A7-EE8B-50A4EA2F3054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3" creationId="{59C45D2E-1025-5E70-B69A-A700EA3652A6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4" creationId="{EB32B2C2-F668-2D3C-698B-712046F174E4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5" creationId="{437EE1CB-249D-A135-2BE3-0290AFE34431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6" creationId="{A295B445-CCFC-1280-A3F6-0A8B88ECABEC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7" creationId="{A848AE2E-4231-9BEA-EF8C-B92E4B7A311A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8" creationId="{00C833E3-6C84-771E-4705-C194CFFEE26D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29" creationId="{586D06E4-781E-9128-D010-987591ACC2B9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30" creationId="{D15794EC-761C-2691-2EA2-2EF8B20B64DA}"/>
            </ac:spMkLst>
          </pc:spChg>
          <pc:spChg chg="mod topLvl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31" creationId="{5521716E-52B3-FABD-6DDA-75CC67F4AE8F}"/>
            </ac:spMkLst>
          </pc:spChg>
          <pc:spChg chg="add mod">
            <ac:chgData name="Whitney Robbins" userId="d124d633-7038-479c-a4d2-fb9ea7cc17f2" providerId="ADAL" clId="{949EE1BA-A2BD-4A13-84D7-237DEF7B39A6}" dt="2022-09-21T16:45:02.211" v="278"/>
            <ac:spMkLst>
              <pc:docMk/>
              <pc:sldMasterMk cId="1678999809" sldId="2147483662"/>
              <pc:sldLayoutMk cId="398641091" sldId="2147483668"/>
              <ac:spMk id="37" creationId="{27052072-0B8C-EFA9-4F88-8EE2A1A50D1D}"/>
            </ac:spMkLst>
          </pc:spChg>
          <pc:spChg chg="add mod ord">
            <ac:chgData name="Whitney Robbins" userId="d124d633-7038-479c-a4d2-fb9ea7cc17f2" providerId="ADAL" clId="{949EE1BA-A2BD-4A13-84D7-237DEF7B39A6}" dt="2022-09-21T16:46:01.121" v="283" actId="166"/>
            <ac:spMkLst>
              <pc:docMk/>
              <pc:sldMasterMk cId="1678999809" sldId="2147483662"/>
              <pc:sldLayoutMk cId="398641091" sldId="2147483668"/>
              <ac:spMk id="38" creationId="{F77CD7E9-3209-B814-926D-C1A3470B2EB3}"/>
            </ac:spMkLst>
          </pc:spChg>
          <pc:spChg chg="add mod">
            <ac:chgData name="Whitney Robbins" userId="d124d633-7038-479c-a4d2-fb9ea7cc17f2" providerId="ADAL" clId="{949EE1BA-A2BD-4A13-84D7-237DEF7B39A6}" dt="2022-09-21T16:45:02.211" v="278"/>
            <ac:spMkLst>
              <pc:docMk/>
              <pc:sldMasterMk cId="1678999809" sldId="2147483662"/>
              <pc:sldLayoutMk cId="398641091" sldId="2147483668"/>
              <ac:spMk id="39" creationId="{D079329F-90A8-ED22-59CE-A03A67963677}"/>
            </ac:spMkLst>
          </pc:spChg>
          <pc:spChg chg="add mod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40" creationId="{8315674D-30C9-FB05-CDB6-D3E4EC8C881C}"/>
            </ac:spMkLst>
          </pc:spChg>
          <pc:spChg chg="add mod">
            <ac:chgData name="Whitney Robbins" userId="d124d633-7038-479c-a4d2-fb9ea7cc17f2" providerId="ADAL" clId="{949EE1BA-A2BD-4A13-84D7-237DEF7B39A6}" dt="2022-09-21T16:45:56.373" v="282" actId="164"/>
            <ac:spMkLst>
              <pc:docMk/>
              <pc:sldMasterMk cId="1678999809" sldId="2147483662"/>
              <pc:sldLayoutMk cId="398641091" sldId="2147483668"/>
              <ac:spMk id="41" creationId="{942040B7-9FA6-179E-1EFE-C350D791E8A8}"/>
            </ac:spMkLst>
          </pc:spChg>
          <pc:grpChg chg="add del mod">
            <ac:chgData name="Whitney Robbins" userId="d124d633-7038-479c-a4d2-fb9ea7cc17f2" providerId="ADAL" clId="{949EE1BA-A2BD-4A13-84D7-237DEF7B39A6}" dt="2022-09-21T16:45:25.681" v="279" actId="165"/>
            <ac:grpSpMkLst>
              <pc:docMk/>
              <pc:sldMasterMk cId="1678999809" sldId="2147483662"/>
              <pc:sldLayoutMk cId="398641091" sldId="2147483668"/>
              <ac:grpSpMk id="6" creationId="{2480D764-26C5-F109-979F-BE5E9D3C6114}"/>
            </ac:grpSpMkLst>
          </pc:grpChg>
          <pc:grpChg chg="add mod">
            <ac:chgData name="Whitney Robbins" userId="d124d633-7038-479c-a4d2-fb9ea7cc17f2" providerId="ADAL" clId="{949EE1BA-A2BD-4A13-84D7-237DEF7B39A6}" dt="2022-09-21T16:45:56.373" v="282" actId="164"/>
            <ac:grpSpMkLst>
              <pc:docMk/>
              <pc:sldMasterMk cId="1678999809" sldId="2147483662"/>
              <pc:sldLayoutMk cId="398641091" sldId="2147483668"/>
              <ac:grpSpMk id="42" creationId="{642016AA-1603-C039-9EC7-25B897F0854F}"/>
            </ac:grpSpMkLst>
          </pc:grpChg>
          <pc:picChg chg="mod topLvl">
            <ac:chgData name="Whitney Robbins" userId="d124d633-7038-479c-a4d2-fb9ea7cc17f2" providerId="ADAL" clId="{949EE1BA-A2BD-4A13-84D7-237DEF7B39A6}" dt="2022-09-21T16:45:56.373" v="282" actId="164"/>
            <ac:picMkLst>
              <pc:docMk/>
              <pc:sldMasterMk cId="1678999809" sldId="2147483662"/>
              <pc:sldLayoutMk cId="398641091" sldId="2147483668"/>
              <ac:picMk id="32" creationId="{33ED2975-FAF6-DEB2-DB87-1109439465FF}"/>
            </ac:picMkLst>
          </pc:picChg>
          <pc:picChg chg="mod topLvl">
            <ac:chgData name="Whitney Robbins" userId="d124d633-7038-479c-a4d2-fb9ea7cc17f2" providerId="ADAL" clId="{949EE1BA-A2BD-4A13-84D7-237DEF7B39A6}" dt="2022-09-21T16:45:56.373" v="282" actId="164"/>
            <ac:picMkLst>
              <pc:docMk/>
              <pc:sldMasterMk cId="1678999809" sldId="2147483662"/>
              <pc:sldLayoutMk cId="398641091" sldId="2147483668"/>
              <ac:picMk id="33" creationId="{EA63F30D-2D00-09D0-295C-96CB17EC6117}"/>
            </ac:picMkLst>
          </pc:picChg>
          <pc:picChg chg="mod topLvl">
            <ac:chgData name="Whitney Robbins" userId="d124d633-7038-479c-a4d2-fb9ea7cc17f2" providerId="ADAL" clId="{949EE1BA-A2BD-4A13-84D7-237DEF7B39A6}" dt="2022-09-21T16:45:56.373" v="282" actId="164"/>
            <ac:picMkLst>
              <pc:docMk/>
              <pc:sldMasterMk cId="1678999809" sldId="2147483662"/>
              <pc:sldLayoutMk cId="398641091" sldId="2147483668"/>
              <ac:picMk id="34" creationId="{839AD60A-CEB5-F859-F847-96561AE20B86}"/>
            </ac:picMkLst>
          </pc:picChg>
          <pc:picChg chg="mod topLvl">
            <ac:chgData name="Whitney Robbins" userId="d124d633-7038-479c-a4d2-fb9ea7cc17f2" providerId="ADAL" clId="{949EE1BA-A2BD-4A13-84D7-237DEF7B39A6}" dt="2022-09-21T16:45:56.373" v="282" actId="164"/>
            <ac:picMkLst>
              <pc:docMk/>
              <pc:sldMasterMk cId="1678999809" sldId="2147483662"/>
              <pc:sldLayoutMk cId="398641091" sldId="2147483668"/>
              <ac:picMk id="35" creationId="{11AE0F60-9AC5-F2A2-C55C-5D94FD083687}"/>
            </ac:picMkLst>
          </pc:picChg>
          <pc:picChg chg="mod topLvl">
            <ac:chgData name="Whitney Robbins" userId="d124d633-7038-479c-a4d2-fb9ea7cc17f2" providerId="ADAL" clId="{949EE1BA-A2BD-4A13-84D7-237DEF7B39A6}" dt="2022-09-21T16:45:56.373" v="282" actId="164"/>
            <ac:picMkLst>
              <pc:docMk/>
              <pc:sldMasterMk cId="1678999809" sldId="2147483662"/>
              <pc:sldLayoutMk cId="398641091" sldId="2147483668"/>
              <ac:picMk id="36" creationId="{C22F9A20-DF21-00AB-C011-79AC375EB152}"/>
            </ac:picMkLst>
          </pc:picChg>
        </pc:sldLayoutChg>
        <pc:sldLayoutChg chg="new del replId">
          <pc:chgData name="Whitney Robbins" userId="d124d633-7038-479c-a4d2-fb9ea7cc17f2" providerId="ADAL" clId="{949EE1BA-A2BD-4A13-84D7-237DEF7B39A6}" dt="2022-09-21T15:54:54.095" v="33" actId="2696"/>
          <pc:sldLayoutMkLst>
            <pc:docMk/>
            <pc:sldMasterMk cId="1678999809" sldId="2147483662"/>
            <pc:sldLayoutMk cId="3929749479" sldId="2147483668"/>
          </pc:sldLayoutMkLst>
        </pc:sldLayoutChg>
        <pc:sldLayoutChg chg="addSp delSp modSp new mod">
          <pc:chgData name="Whitney Robbins" userId="d124d633-7038-479c-a4d2-fb9ea7cc17f2" providerId="ADAL" clId="{949EE1BA-A2BD-4A13-84D7-237DEF7B39A6}" dt="2022-09-22T19:53:48.642" v="444"/>
          <pc:sldLayoutMkLst>
            <pc:docMk/>
            <pc:sldMasterMk cId="1678999809" sldId="2147483662"/>
            <pc:sldLayoutMk cId="857657609" sldId="2147483669"/>
          </pc:sldLayoutMkLst>
          <pc:spChg chg="del">
            <ac:chgData name="Whitney Robbins" userId="d124d633-7038-479c-a4d2-fb9ea7cc17f2" providerId="ADAL" clId="{949EE1BA-A2BD-4A13-84D7-237DEF7B39A6}" dt="2022-09-21T16:46:23.734" v="285" actId="478"/>
            <ac:spMkLst>
              <pc:docMk/>
              <pc:sldMasterMk cId="1678999809" sldId="2147483662"/>
              <pc:sldLayoutMk cId="857657609" sldId="2147483669"/>
              <ac:spMk id="2" creationId="{90A531C9-3C42-5E3B-409B-DD416BBAAEAB}"/>
            </ac:spMkLst>
          </pc:spChg>
          <pc:spChg chg="add mod">
            <ac:chgData name="Whitney Robbins" userId="d124d633-7038-479c-a4d2-fb9ea7cc17f2" providerId="ADAL" clId="{949EE1BA-A2BD-4A13-84D7-237DEF7B39A6}" dt="2022-09-21T17:15:04.721" v="413" actId="14100"/>
            <ac:spMkLst>
              <pc:docMk/>
              <pc:sldMasterMk cId="1678999809" sldId="2147483662"/>
              <pc:sldLayoutMk cId="857657609" sldId="2147483669"/>
              <ac:spMk id="2" creationId="{B9D6A7F8-2E64-C2DD-DE28-0A966745F74A}"/>
            </ac:spMkLst>
          </pc:spChg>
          <pc:spChg chg="add mod">
            <ac:chgData name="Whitney Robbins" userId="d124d633-7038-479c-a4d2-fb9ea7cc17f2" providerId="ADAL" clId="{949EE1BA-A2BD-4A13-84D7-237DEF7B39A6}" dt="2022-09-21T16:46:24.047" v="286"/>
            <ac:spMkLst>
              <pc:docMk/>
              <pc:sldMasterMk cId="1678999809" sldId="2147483662"/>
              <pc:sldLayoutMk cId="857657609" sldId="2147483669"/>
              <ac:spMk id="4" creationId="{F68C5A84-D1F9-F9A2-186B-AD39BDD891F1}"/>
            </ac:spMkLst>
          </pc:spChg>
          <pc:spChg chg="add mod">
            <ac:chgData name="Whitney Robbins" userId="d124d633-7038-479c-a4d2-fb9ea7cc17f2" providerId="ADAL" clId="{949EE1BA-A2BD-4A13-84D7-237DEF7B39A6}" dt="2022-09-21T17:14:23.396" v="407" actId="1076"/>
            <ac:spMkLst>
              <pc:docMk/>
              <pc:sldMasterMk cId="1678999809" sldId="2147483662"/>
              <pc:sldLayoutMk cId="857657609" sldId="2147483669"/>
              <ac:spMk id="5" creationId="{1FBAF990-F91F-E8B1-A220-B4469AD0E71D}"/>
            </ac:spMkLst>
          </pc:spChg>
          <pc:spChg chg="add del mod">
            <ac:chgData name="Whitney Robbins" userId="d124d633-7038-479c-a4d2-fb9ea7cc17f2" providerId="ADAL" clId="{949EE1BA-A2BD-4A13-84D7-237DEF7B39A6}" dt="2022-09-22T19:53:47.654" v="443" actId="478"/>
            <ac:spMkLst>
              <pc:docMk/>
              <pc:sldMasterMk cId="1678999809" sldId="2147483662"/>
              <pc:sldLayoutMk cId="857657609" sldId="2147483669"/>
              <ac:spMk id="7" creationId="{5FEAA882-A914-06D6-D017-0EA8C6108260}"/>
            </ac:spMkLst>
          </pc:spChg>
          <pc:spChg chg="add mod">
            <ac:chgData name="Whitney Robbins" userId="d124d633-7038-479c-a4d2-fb9ea7cc17f2" providerId="ADAL" clId="{949EE1BA-A2BD-4A13-84D7-237DEF7B39A6}" dt="2022-09-22T19:53:48.642" v="444"/>
            <ac:spMkLst>
              <pc:docMk/>
              <pc:sldMasterMk cId="1678999809" sldId="2147483662"/>
              <pc:sldLayoutMk cId="857657609" sldId="2147483669"/>
              <ac:spMk id="8" creationId="{49BE2E5D-8D8F-260E-0461-4BC7EFABE792}"/>
            </ac:spMkLst>
          </pc:spChg>
          <pc:picChg chg="add del mod">
            <ac:chgData name="Whitney Robbins" userId="d124d633-7038-479c-a4d2-fb9ea7cc17f2" providerId="ADAL" clId="{949EE1BA-A2BD-4A13-84D7-237DEF7B39A6}" dt="2022-09-21T16:49:29.303" v="303" actId="22"/>
            <ac:picMkLst>
              <pc:docMk/>
              <pc:sldMasterMk cId="1678999809" sldId="2147483662"/>
              <pc:sldLayoutMk cId="857657609" sldId="2147483669"/>
              <ac:picMk id="9" creationId="{79835412-8BE7-6DD1-00C0-9D01D42037CE}"/>
            </ac:picMkLst>
          </pc:picChg>
          <pc:cxnChg chg="add mod ord">
            <ac:chgData name="Whitney Robbins" userId="d124d633-7038-479c-a4d2-fb9ea7cc17f2" providerId="ADAL" clId="{949EE1BA-A2BD-4A13-84D7-237DEF7B39A6}" dt="2022-09-21T16:46:42.200" v="288" actId="167"/>
            <ac:cxnSpMkLst>
              <pc:docMk/>
              <pc:sldMasterMk cId="1678999809" sldId="2147483662"/>
              <pc:sldLayoutMk cId="857657609" sldId="2147483669"/>
              <ac:cxnSpMk id="6" creationId="{37C746A8-2B2C-462A-03F1-E117406931C6}"/>
            </ac:cxnSpMkLst>
          </pc:cxnChg>
        </pc:sldLayoutChg>
        <pc:sldLayoutChg chg="new del replId">
          <pc:chgData name="Whitney Robbins" userId="d124d633-7038-479c-a4d2-fb9ea7cc17f2" providerId="ADAL" clId="{949EE1BA-A2BD-4A13-84D7-237DEF7B39A6}" dt="2022-09-21T15:54:54.092" v="32" actId="2696"/>
          <pc:sldLayoutMkLst>
            <pc:docMk/>
            <pc:sldMasterMk cId="1678999809" sldId="2147483662"/>
            <pc:sldLayoutMk cId="1312373938" sldId="2147483669"/>
          </pc:sldLayoutMkLst>
        </pc:sldLayoutChg>
        <pc:sldLayoutChg chg="new del replId">
          <pc:chgData name="Whitney Robbins" userId="d124d633-7038-479c-a4d2-fb9ea7cc17f2" providerId="ADAL" clId="{949EE1BA-A2BD-4A13-84D7-237DEF7B39A6}" dt="2022-09-21T15:54:54.091" v="31" actId="2696"/>
          <pc:sldLayoutMkLst>
            <pc:docMk/>
            <pc:sldMasterMk cId="1678999809" sldId="2147483662"/>
            <pc:sldLayoutMk cId="550445437" sldId="2147483670"/>
          </pc:sldLayoutMkLst>
        </pc:sldLayoutChg>
        <pc:sldLayoutChg chg="new mod">
          <pc:chgData name="Whitney Robbins" userId="d124d633-7038-479c-a4d2-fb9ea7cc17f2" providerId="ADAL" clId="{949EE1BA-A2BD-4A13-84D7-237DEF7B39A6}" dt="2022-09-21T16:48:13.263" v="297" actId="11236"/>
          <pc:sldLayoutMkLst>
            <pc:docMk/>
            <pc:sldMasterMk cId="1678999809" sldId="2147483662"/>
            <pc:sldLayoutMk cId="4006501665" sldId="2147483670"/>
          </pc:sldLayoutMkLst>
        </pc:sldLayoutChg>
        <pc:sldLayoutChg chg="new del replId">
          <pc:chgData name="Whitney Robbins" userId="d124d633-7038-479c-a4d2-fb9ea7cc17f2" providerId="ADAL" clId="{949EE1BA-A2BD-4A13-84D7-237DEF7B39A6}" dt="2022-09-21T15:54:54.088" v="30" actId="2696"/>
          <pc:sldLayoutMkLst>
            <pc:docMk/>
            <pc:sldMasterMk cId="1678999809" sldId="2147483662"/>
            <pc:sldLayoutMk cId="808084201" sldId="2147483671"/>
          </pc:sldLayoutMkLst>
        </pc:sldLayoutChg>
        <pc:sldLayoutChg chg="addSp delSp modSp add mod modTransition">
          <pc:chgData name="Whitney Robbins" userId="d124d633-7038-479c-a4d2-fb9ea7cc17f2" providerId="ADAL" clId="{949EE1BA-A2BD-4A13-84D7-237DEF7B39A6}" dt="2022-09-22T19:53:36.145" v="442" actId="1076"/>
          <pc:sldLayoutMkLst>
            <pc:docMk/>
            <pc:sldMasterMk cId="1678999809" sldId="2147483662"/>
            <pc:sldLayoutMk cId="1536853422" sldId="2147483671"/>
          </pc:sldLayoutMkLst>
          <pc:spChg chg="add del">
            <ac:chgData name="Whitney Robbins" userId="d124d633-7038-479c-a4d2-fb9ea7cc17f2" providerId="ADAL" clId="{949EE1BA-A2BD-4A13-84D7-237DEF7B39A6}" dt="2022-09-22T19:52:57.773" v="421" actId="11529"/>
            <ac:spMkLst>
              <pc:docMk/>
              <pc:sldMasterMk cId="1678999809" sldId="2147483662"/>
              <pc:sldLayoutMk cId="1536853422" sldId="2147483671"/>
              <ac:spMk id="2" creationId="{76D5D100-E3BB-8FC7-E0A0-C6A4AE4BDBA5}"/>
            </ac:spMkLst>
          </pc:spChg>
          <pc:spChg chg="mod">
            <ac:chgData name="Whitney Robbins" userId="d124d633-7038-479c-a4d2-fb9ea7cc17f2" providerId="ADAL" clId="{949EE1BA-A2BD-4A13-84D7-237DEF7B39A6}" dt="2022-09-21T17:15:17.594" v="414" actId="14100"/>
            <ac:spMkLst>
              <pc:docMk/>
              <pc:sldMasterMk cId="1678999809" sldId="2147483662"/>
              <pc:sldLayoutMk cId="1536853422" sldId="2147483671"/>
              <ac:spMk id="5" creationId="{1FBAF990-F91F-E8B1-A220-B4469AD0E71D}"/>
            </ac:spMkLst>
          </pc:spChg>
          <pc:spChg chg="del mod">
            <ac:chgData name="Whitney Robbins" userId="d124d633-7038-479c-a4d2-fb9ea7cc17f2" providerId="ADAL" clId="{949EE1BA-A2BD-4A13-84D7-237DEF7B39A6}" dt="2022-09-22T19:52:50.241" v="420" actId="478"/>
            <ac:spMkLst>
              <pc:docMk/>
              <pc:sldMasterMk cId="1678999809" sldId="2147483662"/>
              <pc:sldLayoutMk cId="1536853422" sldId="2147483671"/>
              <ac:spMk id="7" creationId="{5FEAA882-A914-06D6-D017-0EA8C6108260}"/>
            </ac:spMkLst>
          </pc:spChg>
          <pc:spChg chg="add mod">
            <ac:chgData name="Whitney Robbins" userId="d124d633-7038-479c-a4d2-fb9ea7cc17f2" providerId="ADAL" clId="{949EE1BA-A2BD-4A13-84D7-237DEF7B39A6}" dt="2022-09-22T19:53:36.145" v="442" actId="1076"/>
            <ac:spMkLst>
              <pc:docMk/>
              <pc:sldMasterMk cId="1678999809" sldId="2147483662"/>
              <pc:sldLayoutMk cId="1536853422" sldId="2147483671"/>
              <ac:spMk id="8" creationId="{DD285CDA-18B7-B1B7-9C81-66B8069653BB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0" creationId="{0C854B71-F3A3-0583-451D-F419D5B9B369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1" creationId="{6DE99ECB-F5B4-7333-341C-75DD3A4C2B2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3" creationId="{8867CDCB-03F2-D1F9-8F78-A1767D48145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" creationId="{7B030619-7CC1-98E3-0872-CC75872C5EFB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" creationId="{3C97FCD2-F33C-5044-D43D-02DBFC81F560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" creationId="{4AD0DA7D-84E8-C1C0-4A52-E184AB560A1C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" creationId="{627E150C-6A82-EDD5-6613-C13795372D4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" creationId="{432BA734-AC8C-9737-47D7-39DC74EC8960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9" creationId="{A3C725AC-8DB6-82ED-F0B4-BFAE5029BFE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20" creationId="{5EB33F73-B84A-E594-9148-1D35C42B26F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22" creationId="{A29ACA10-3B6F-4385-58F9-6341388410A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23" creationId="{671563C3-D4A9-255E-E121-77ECBA2E17C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24" creationId="{B36ED3C7-17BB-09B5-3615-73F700B78FB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25" creationId="{EE21F2F6-B2C3-DBF2-F903-6CFED15A0F43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26" creationId="{1C07EB3A-1897-BF7B-295D-3A2647D7EA98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27" creationId="{08A94DB2-1D2C-39CE-38B6-2A618E574674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28" creationId="{1B76CB6B-5689-0B3E-30A0-F8A4B28678F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30" creationId="{D0A549ED-2D64-8DFE-DAC1-2E09F36B71F4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33" creationId="{7BE58577-06C4-B369-082C-D62266386D1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34" creationId="{DD25036B-6C5E-A680-BDFF-BB2A132EA85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35" creationId="{A8CFFBF1-7C5C-03C4-615A-7E22C9A8FDF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36" creationId="{2E367EAC-117A-D204-BC92-231621628E8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37" creationId="{72B4EFE1-13A8-0C93-F7BC-8FDC59116C93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39" creationId="{2B596A03-D5CD-65E5-FD72-749D5B3160EB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40" creationId="{B631FC1B-FFFE-B799-5CD7-A6C6A47690F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41" creationId="{E914FA85-4CFC-ECA5-14BE-647CE0B83143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42" creationId="{1479C7FD-42C7-717B-928D-6270D86524C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43" creationId="{3931DB37-5BF9-D418-6F1D-2B5CA583156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44" creationId="{FAE2491D-8857-2B14-71CE-66D0F107651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45" creationId="{50FFE5EB-E844-7915-C69B-22441D9E251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46" creationId="{780871A0-23DC-B6A0-2E12-07501D0270C0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48" creationId="{86E36D6C-BB30-786F-4EF1-887FB769416A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49" creationId="{50E9F326-7B94-5EC5-9416-891F22BDEBDB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50" creationId="{81D10A6A-354B-49E4-57B2-B4DA093E3680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51" creationId="{BA2C1052-3CE4-49E0-9BD5-27F367EF1241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52" creationId="{907D1D95-9955-C894-1277-0F1AB0457D6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53" creationId="{6963AEFD-9768-B9E7-B4A9-F692BB75F8DA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54" creationId="{92C93EA6-7F61-5B2C-A13F-D266C8ACE8A6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56" creationId="{3D5A8DC9-8960-8CF5-C9F0-10D63A406664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59" creationId="{2DF7F715-AA92-A03C-7776-D76171715E8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60" creationId="{7D542F9E-CA29-0DD5-A3B1-5F17BEBBE923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61" creationId="{94612A31-A196-A561-9CAA-0150DBDDA025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62" creationId="{C8EDECAD-CBE0-E244-CFD1-5D3C269BB570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63" creationId="{DAF88E67-D128-9563-CF24-FEAF464D5676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65" creationId="{131B939C-A279-0F94-B189-B44B48DAADB4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66" creationId="{A111ADAF-9511-E2B8-0801-EEBB3E82B3F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67" creationId="{C1C4DF4A-9CA6-4562-4E61-F2A7DCB7F21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68" creationId="{70251E84-DEBB-1901-DC1A-1CDDE15F142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69" creationId="{296582F4-146C-F815-DAEC-6A110705DB1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70" creationId="{820353C7-4AC8-2CC3-B311-89CCBBD2CB8F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71" creationId="{FF4A3831-CC96-9B98-1DCE-F5658FBF671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72" creationId="{210BF9E8-5763-EB5E-690B-4EE869FE09A1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74" creationId="{FBE6E0A6-2896-EE74-6443-8D433BC7E29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75" creationId="{60FEF0F8-1F0E-5DE5-8E9B-93EDDB20CD7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76" creationId="{E2DD59AC-D1B6-50CC-3CEF-32BCDE3D2DC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77" creationId="{5812FCBB-219D-9AC5-E55E-5A127A78382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78" creationId="{8FD1895C-A9F8-B4B4-6BDC-8859C057E40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79" creationId="{089DBC25-1AA1-1745-E434-457112C2920D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80" creationId="{9ABE950F-5E01-7F8B-7433-895C44B48E7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82" creationId="{AF56A330-C525-04B2-1264-4C2DEBE6D0C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85" creationId="{CAC6356D-E0F1-C08D-F3AD-262433C5B0B1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86" creationId="{A13AE902-2284-68D6-9BCF-DECC1024686C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87" creationId="{C61FB141-4570-6D82-0E6F-C6230AA38F1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88" creationId="{77AC4A09-8CA2-E2CC-B864-1F97EC20951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89" creationId="{2777F4B3-903E-D6CA-42F1-E013F8DF2C2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91" creationId="{9DFDB5DD-A806-92CD-864F-40F90F8285D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92" creationId="{E6A05EAA-2102-7D43-1F9B-2E1834706CE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93" creationId="{03C9BD43-7AE2-2D57-2CF7-414B49563D58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94" creationId="{D9DEDA16-7A56-9288-2FC4-8454A80AD1B1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95" creationId="{C6002F15-0579-46DB-D4F6-753F892B86D4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96" creationId="{B46529A1-4B8E-A959-9962-42D4386BE19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97" creationId="{D8766C7F-F8FC-C12F-DA81-CAE1C7243C2A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98" creationId="{9E50CB7E-76DE-C895-91F3-2C00BA1C568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00" creationId="{90BFBC66-4DAB-3860-F9BB-1F6CEBEF69A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01" creationId="{631A110C-123D-2F99-F331-415B9314663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02" creationId="{EAF68805-113E-F083-DE06-DC34D575B6E4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03" creationId="{EB14C28A-D526-5F1C-B957-134FE0D9F738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04" creationId="{5B8E39F0-950F-151C-42D2-3335877A0110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05" creationId="{5DA3B3BB-063D-4C39-FC5E-B16D901ABE63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06" creationId="{EB256738-D0DB-A9D6-7311-09B6857AEF8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08" creationId="{FED40F5D-52A2-0542-6892-2EF4BFF75E64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11" creationId="{A7A08982-F9FB-952A-3162-E98E789F94C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12" creationId="{3D86033B-2850-B493-C935-211C91C7C4B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13" creationId="{453D6E34-4402-5F14-EAA7-1163E4B0B6E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14" creationId="{E3F482AB-3908-09E8-AF6B-1AC6CD22275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15" creationId="{5BC44252-F941-1FB8-A918-1D76F0666DD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17" creationId="{6890ABC8-83B6-D603-369D-FF8312D669F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18" creationId="{1A90CF6A-5268-5656-9BC0-E31C18AB15D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19" creationId="{12B24FBC-441F-FEAA-1024-365BDF0F7350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20" creationId="{A8E3A3A5-91BC-B760-8FF0-19B54B28DCB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21" creationId="{0FA92F0C-2242-07EA-2102-FFA0007D6ED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22" creationId="{1CDB34DD-A330-8A26-9D9F-8642F37CDB3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23" creationId="{3F5642EE-E64B-FB98-9AB4-2ECF5E5E25EB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24" creationId="{C72A7E12-24E8-D931-1039-990F5A22139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26" creationId="{AABC60A4-338B-B75C-851E-FE21FBD8D31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27" creationId="{928ECA50-F1DC-176A-51AE-5782E6F3BE1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28" creationId="{0AED543D-7DE2-AF82-AFDD-650D794D0A1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29" creationId="{700613BA-B78B-AE0E-521B-C230B70FD04B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30" creationId="{F01002B1-77F5-9017-18A9-67D8648B93B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31" creationId="{534AE8F8-AB09-8327-E150-8FC859A3F6BA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32" creationId="{DC28920F-C5C2-C5D4-EC18-C760981E21BA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34" creationId="{71253068-8879-1548-3765-93BF49ACE4A3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37" creationId="{66B6FB0C-3040-610E-5F75-E5A2379F87C0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38" creationId="{9FB9A870-7148-CCBA-C7C3-419CA828062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39" creationId="{C8C13195-1105-92D3-30A2-3B7F783B9846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0" creationId="{CF2C4CE9-E710-9243-CBDC-4D2B19BFFBEA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1" creationId="{8AD599FA-2CBD-3DB5-78E3-5A0AB1F64C19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2" creationId="{367ADC58-2205-EA05-4907-33D053F44684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3" creationId="{3A90BA7F-93FE-96DA-3A4F-F2705499E2D2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4" creationId="{0DD081E3-4687-DFB2-8FBE-7556A8EBA62C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5" creationId="{DD10AB6E-FA0C-FE3D-A893-EF291448FB7D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6" creationId="{DCE9AD7F-99E2-5CE3-6499-340C1CF829B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7" creationId="{B2519AD9-B8B9-F1CF-4707-01C3ABB0DEA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8" creationId="{A77D49D6-D161-DF1C-563A-41C0BEA5D73A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49" creationId="{9EC1A22D-5CF3-0FC0-8D85-FF5C41041BB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0" creationId="{55D22A68-E547-A1DA-DCD1-3DE3FB7D2DDB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1" creationId="{E684F127-AD09-F45E-D9C7-85D94AA531A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2" creationId="{EC9BDA05-153D-F8F8-81E4-AD252456AC7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3" creationId="{D8425563-0F49-571A-9953-107BCE448A48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4" creationId="{DC096AB8-8743-FD0C-7AB4-1D77F3A3534D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5" creationId="{C5149351-7212-A42D-3729-40CAA1AC3B5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6" creationId="{24CC2892-710B-74E7-335B-2F276C0D581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7" creationId="{6C5A6525-4349-335D-9018-B9EFFE09246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8" creationId="{F77AF372-95C5-AA57-395D-E442CFDAF80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59" creationId="{D8C524F8-3730-FFEC-7BCB-A7DCC591F46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0" creationId="{C158D127-D864-56AA-E678-C9A92F4A237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1" creationId="{5A069EED-8D4D-197B-1768-35C3052C4C15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2" creationId="{C14EC89D-1BE9-B3F9-EA94-EB21F20CA1C8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3" creationId="{A61D1C31-3B46-C173-A954-8362C5F5A5CF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4" creationId="{93F6D630-A3AB-398E-0C4A-39ADFEA74A76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5" creationId="{E702D059-F524-C426-9CFC-993D2FE43B37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6" creationId="{F007E870-9721-8005-D79F-120232BBCEAA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7" creationId="{82EECC53-4D2A-054F-16FD-5EC9149035AF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8" creationId="{7B0AD0A7-A01B-91A8-02DD-B6E573633341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69" creationId="{F0D24371-8977-1E11-415E-493416FE0A1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0" creationId="{E287D9CC-3BEE-62D9-5282-6AC4FB4077D7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1" creationId="{B99F366E-D504-51FF-877C-505F36636C46}"/>
            </ac:spMkLst>
          </pc:spChg>
          <pc:spChg chg="add del 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2" creationId="{AFFDFF6D-652F-F486-0D90-FE42C6E8580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3" creationId="{D0B0B2F4-0093-E24A-D25A-FD7A394461B3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4" creationId="{5FA5E6C1-E9BB-7690-D8FA-27D73C6D8D91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5" creationId="{23CE628E-BA98-E159-1D43-F3AF9A00E35A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6" creationId="{493252EA-1222-1877-1351-9F1B495BC82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7" creationId="{2497CBDB-C393-FE68-8D08-142313B80B48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8" creationId="{8DFCA8A0-23D9-9793-65B1-7A7BABAF1C0A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79" creationId="{16CAB740-A682-C0D6-7DE7-EA65E851ED19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0" creationId="{9F505198-17C2-096A-E5EF-BC77416CE500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1" creationId="{A1BD7FC6-86B4-5B58-5E01-E008139B1BA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2" creationId="{67055E88-8C78-44CC-2A75-931F48D8DFF1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3" creationId="{00389C9B-7015-8F8A-9C0A-52189552D64E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4" creationId="{CE26CBF4-61F9-4C72-B821-DC485837A397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5" creationId="{C51F2954-009B-6C8C-10E8-DEA8A9F6D84B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6" creationId="{035B954B-3E5E-4DF1-F1C1-5E9829760CAB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7" creationId="{28FBD25D-5DCA-9E06-AC9C-BC3E642ACFE8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8" creationId="{DFC217A4-D65C-9A4B-9AC1-C87D51F90782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89" creationId="{40143576-93DB-A1F6-30E3-9F428AE123A0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90" creationId="{D54FE050-DED0-BBDA-936C-BC35AC058068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91" creationId="{6EA2DF1A-4B20-9566-8571-1F32CB6F442A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92" creationId="{20FCB1DA-FB33-D6A5-DB8A-5112607FE10F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93" creationId="{75BE23CB-2C80-CDFA-83FA-ACE048C12F25}"/>
            </ac:spMkLst>
          </pc:spChg>
          <pc:spChg chg="mod">
            <ac:chgData name="Whitney Robbins" userId="d124d633-7038-479c-a4d2-fb9ea7cc17f2" providerId="ADAL" clId="{949EE1BA-A2BD-4A13-84D7-237DEF7B39A6}" dt="2022-09-21T16:51:51.913" v="384" actId="27803"/>
            <ac:spMkLst>
              <pc:docMk/>
              <pc:sldMasterMk cId="1678999809" sldId="2147483662"/>
              <pc:sldLayoutMk cId="1536853422" sldId="2147483671"/>
              <ac:spMk id="194" creationId="{3FA07FEC-2AEE-6BBB-9399-01CC7506454E}"/>
            </ac:spMkLst>
          </pc:spChg>
          <pc:grpChg chg="add del 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9" creationId="{69295670-5164-8899-CEC2-967BB0633BA3}"/>
            </ac:grpSpMkLst>
          </pc:grpChg>
          <pc:grpChg chg="add del 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12" creationId="{5AD6F889-F5CA-1EE1-88E2-AC0668E1413C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21" creationId="{745CE332-D721-0D33-F3FF-4C6D2D5F05C8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29" creationId="{01AFAAD2-3F31-F652-682A-92BAB8D9079B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31" creationId="{C0AF20C4-D8AF-F1CE-A5DA-773D6C719B10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32" creationId="{6E4349C4-AC1F-B2A5-307B-A9F4929A1522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38" creationId="{18429EC4-0E13-7DCD-8824-FD002E9E2234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47" creationId="{32C63A63-BE5E-FBBD-194F-B58CBDB3DBDF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55" creationId="{2C62A349-2207-B21C-593D-4E7D49C19E32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57" creationId="{21BB0C26-C3EA-C2C2-9CAC-60C7A4458A63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58" creationId="{5243089E-4515-D708-2DA5-BB8C06167EE1}"/>
            </ac:grpSpMkLst>
          </pc:grpChg>
          <pc:grpChg chg="add del 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64" creationId="{26303392-3B59-CFE1-BAD8-ED095BA4EB52}"/>
            </ac:grpSpMkLst>
          </pc:grpChg>
          <pc:grpChg chg="add del 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73" creationId="{6919EFD7-D5CA-2867-15BE-2DCA0F1E3F55}"/>
            </ac:grpSpMkLst>
          </pc:grpChg>
          <pc:grpChg chg="add del 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81" creationId="{E7DBE1E2-60C4-F7E6-E6C5-D9F6CDC0D5E3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83" creationId="{29B48F12-491D-4F1C-BAAD-D302780AD40A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84" creationId="{EA512C2B-DC1D-7BFB-372A-AB6D2FD80E2B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90" creationId="{5643CC84-B123-7029-85D7-C3B6CC8EE3FC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99" creationId="{3CC51096-CE55-8B50-49C6-9F5EC620D795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107" creationId="{9E8203AD-909A-8AFD-85A4-B4328195604D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109" creationId="{A4A43E71-6B87-F686-E608-A81E26772E97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110" creationId="{8383B47B-AA8B-2CFB-410C-0130F4EFCA6F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116" creationId="{BFD9FD95-8C81-B641-8B53-7746F0FD78D9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125" creationId="{6A425FAE-96F7-03D9-983E-4D0804F078FA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133" creationId="{25804722-210B-4BA2-6E6A-C5380B9D0189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135" creationId="{3474BC6F-B059-746A-C33D-D465DE49BEC8}"/>
            </ac:grpSpMkLst>
          </pc:grpChg>
          <pc:grpChg chg="mod">
            <ac:chgData name="Whitney Robbins" userId="d124d633-7038-479c-a4d2-fb9ea7cc17f2" providerId="ADAL" clId="{949EE1BA-A2BD-4A13-84D7-237DEF7B39A6}" dt="2022-09-21T16:51:51.913" v="384" actId="27803"/>
            <ac:grpSpMkLst>
              <pc:docMk/>
              <pc:sldMasterMk cId="1678999809" sldId="2147483662"/>
              <pc:sldLayoutMk cId="1536853422" sldId="2147483671"/>
              <ac:grpSpMk id="136" creationId="{04A003D2-2169-10A1-6B29-6D1EF691D436}"/>
            </ac:grpSpMkLst>
          </pc:grpChg>
          <pc:picChg chg="add del mod">
            <ac:chgData name="Whitney Robbins" userId="d124d633-7038-479c-a4d2-fb9ea7cc17f2" providerId="ADAL" clId="{949EE1BA-A2BD-4A13-84D7-237DEF7B39A6}" dt="2022-09-21T16:51:56.441" v="385" actId="478"/>
            <ac:picMkLst>
              <pc:docMk/>
              <pc:sldMasterMk cId="1678999809" sldId="2147483662"/>
              <pc:sldLayoutMk cId="1536853422" sldId="2147483671"/>
              <ac:picMk id="8" creationId="{F983050C-72FF-DD85-2AAF-C46237A3E7FA}"/>
            </ac:picMkLst>
          </pc:picChg>
        </pc:sldLayoutChg>
        <pc:sldLayoutChg chg="addSp delSp modSp add mod ord modTransition">
          <pc:chgData name="Whitney Robbins" userId="d124d633-7038-479c-a4d2-fb9ea7cc17f2" providerId="ADAL" clId="{949EE1BA-A2BD-4A13-84D7-237DEF7B39A6}" dt="2022-09-21T16:53:15.885" v="395" actId="207"/>
          <pc:sldLayoutMkLst>
            <pc:docMk/>
            <pc:sldMasterMk cId="1678999809" sldId="2147483662"/>
            <pc:sldLayoutMk cId="1817903077" sldId="2147483672"/>
          </pc:sldLayoutMkLst>
          <pc:spChg chg="add del">
            <ac:chgData name="Whitney Robbins" userId="d124d633-7038-479c-a4d2-fb9ea7cc17f2" providerId="ADAL" clId="{949EE1BA-A2BD-4A13-84D7-237DEF7B39A6}" dt="2022-09-21T16:52:56.105" v="391" actId="478"/>
            <ac:spMkLst>
              <pc:docMk/>
              <pc:sldMasterMk cId="1678999809" sldId="2147483662"/>
              <pc:sldLayoutMk cId="1817903077" sldId="2147483672"/>
              <ac:spMk id="2" creationId="{224FDB9F-8BB9-AD91-EC70-C05AB10F9A23}"/>
            </ac:spMkLst>
          </pc:spChg>
          <pc:spChg chg="del">
            <ac:chgData name="Whitney Robbins" userId="d124d633-7038-479c-a4d2-fb9ea7cc17f2" providerId="ADAL" clId="{949EE1BA-A2BD-4A13-84D7-237DEF7B39A6}" dt="2022-09-21T16:52:58.207" v="392" actId="478"/>
            <ac:spMkLst>
              <pc:docMk/>
              <pc:sldMasterMk cId="1678999809" sldId="2147483662"/>
              <pc:sldLayoutMk cId="1817903077" sldId="2147483672"/>
              <ac:spMk id="5" creationId="{5ECCA4C5-8537-81F2-D3D9-ADB14ECDC84D}"/>
            </ac:spMkLst>
          </pc:spChg>
          <pc:spChg chg="del">
            <ac:chgData name="Whitney Robbins" userId="d124d633-7038-479c-a4d2-fb9ea7cc17f2" providerId="ADAL" clId="{949EE1BA-A2BD-4A13-84D7-237DEF7B39A6}" dt="2022-09-21T16:52:54.262" v="389" actId="478"/>
            <ac:spMkLst>
              <pc:docMk/>
              <pc:sldMasterMk cId="1678999809" sldId="2147483662"/>
              <pc:sldLayoutMk cId="1817903077" sldId="2147483672"/>
              <ac:spMk id="6" creationId="{8A499B9D-A2CC-F934-D318-AB39B936ABE7}"/>
            </ac:spMkLst>
          </pc:spChg>
          <pc:spChg chg="add mod">
            <ac:chgData name="Whitney Robbins" userId="d124d633-7038-479c-a4d2-fb9ea7cc17f2" providerId="ADAL" clId="{949EE1BA-A2BD-4A13-84D7-237DEF7B39A6}" dt="2022-09-21T16:53:15.885" v="395" actId="207"/>
            <ac:spMkLst>
              <pc:docMk/>
              <pc:sldMasterMk cId="1678999809" sldId="2147483662"/>
              <pc:sldLayoutMk cId="1817903077" sldId="2147483672"/>
              <ac:spMk id="7" creationId="{2F6C563E-2319-0807-2669-D722756A38FB}"/>
            </ac:spMkLst>
          </pc:spChg>
        </pc:sldLayoutChg>
        <pc:sldLayoutChg chg="new del replId">
          <pc:chgData name="Whitney Robbins" userId="d124d633-7038-479c-a4d2-fb9ea7cc17f2" providerId="ADAL" clId="{949EE1BA-A2BD-4A13-84D7-237DEF7B39A6}" dt="2022-09-21T15:54:56.492" v="41" actId="2696"/>
          <pc:sldLayoutMkLst>
            <pc:docMk/>
            <pc:sldMasterMk cId="1678999809" sldId="2147483662"/>
            <pc:sldLayoutMk cId="3988517617" sldId="2147483672"/>
          </pc:sldLayoutMkLst>
        </pc:sldLayoutChg>
        <pc:sldLayoutChg chg="new del replId">
          <pc:chgData name="Whitney Robbins" userId="d124d633-7038-479c-a4d2-fb9ea7cc17f2" providerId="ADAL" clId="{949EE1BA-A2BD-4A13-84D7-237DEF7B39A6}" dt="2022-09-21T15:54:56.490" v="40" actId="2696"/>
          <pc:sldLayoutMkLst>
            <pc:docMk/>
            <pc:sldMasterMk cId="1678999809" sldId="2147483662"/>
            <pc:sldLayoutMk cId="731014440" sldId="2147483673"/>
          </pc:sldLayoutMkLst>
        </pc:sldLayoutChg>
        <pc:sldLayoutChg chg="delSp add mod modTransition">
          <pc:chgData name="Whitney Robbins" userId="d124d633-7038-479c-a4d2-fb9ea7cc17f2" providerId="ADAL" clId="{949EE1BA-A2BD-4A13-84D7-237DEF7B39A6}" dt="2022-09-21T16:55:28.870" v="397" actId="478"/>
          <pc:sldLayoutMkLst>
            <pc:docMk/>
            <pc:sldMasterMk cId="1678999809" sldId="2147483662"/>
            <pc:sldLayoutMk cId="3243227960" sldId="2147483673"/>
          </pc:sldLayoutMkLst>
          <pc:spChg chg="del">
            <ac:chgData name="Whitney Robbins" userId="d124d633-7038-479c-a4d2-fb9ea7cc17f2" providerId="ADAL" clId="{949EE1BA-A2BD-4A13-84D7-237DEF7B39A6}" dt="2022-09-21T16:55:28.870" v="397" actId="478"/>
            <ac:spMkLst>
              <pc:docMk/>
              <pc:sldMasterMk cId="1678999809" sldId="2147483662"/>
              <pc:sldLayoutMk cId="3243227960" sldId="2147483673"/>
              <ac:spMk id="2" creationId="{D8E6640C-6BDE-004A-A45D-7777C4972E9F}"/>
            </ac:spMkLst>
          </pc:spChg>
        </pc:sldLayoutChg>
        <pc:sldLayoutChg chg="delSp add mod ord modTransition">
          <pc:chgData name="Whitney Robbins" userId="d124d633-7038-479c-a4d2-fb9ea7cc17f2" providerId="ADAL" clId="{949EE1BA-A2BD-4A13-84D7-237DEF7B39A6}" dt="2022-09-21T16:56:01.733" v="400" actId="478"/>
          <pc:sldLayoutMkLst>
            <pc:docMk/>
            <pc:sldMasterMk cId="1678999809" sldId="2147483662"/>
            <pc:sldLayoutMk cId="1727314623" sldId="2147483674"/>
          </pc:sldLayoutMkLst>
          <pc:cxnChg chg="del">
            <ac:chgData name="Whitney Robbins" userId="d124d633-7038-479c-a4d2-fb9ea7cc17f2" providerId="ADAL" clId="{949EE1BA-A2BD-4A13-84D7-237DEF7B39A6}" dt="2022-09-21T16:56:01.733" v="400" actId="478"/>
            <ac:cxnSpMkLst>
              <pc:docMk/>
              <pc:sldMasterMk cId="1678999809" sldId="2147483662"/>
              <pc:sldLayoutMk cId="1727314623" sldId="2147483674"/>
              <ac:cxnSpMk id="6" creationId="{54DE8213-7A40-E297-350B-875A8DCFF6D0}"/>
            </ac:cxnSpMkLst>
          </pc:cxnChg>
        </pc:sldLayoutChg>
      </pc:sldMasterChg>
      <pc:sldMasterChg chg="add del mod">
        <pc:chgData name="Whitney Robbins" userId="d124d633-7038-479c-a4d2-fb9ea7cc17f2" providerId="ADAL" clId="{949EE1BA-A2BD-4A13-84D7-237DEF7B39A6}" dt="2022-09-21T15:56:28.454" v="54" actId="2890"/>
        <pc:sldMasterMkLst>
          <pc:docMk/>
          <pc:sldMasterMk cId="1134743930" sldId="2147483663"/>
        </pc:sldMasterMkLst>
      </pc:sldMasterChg>
      <pc:sldMasterChg chg="add del mod addSldLayout delSldLayout modSldLayout">
        <pc:chgData name="Whitney Robbins" userId="d124d633-7038-479c-a4d2-fb9ea7cc17f2" providerId="ADAL" clId="{949EE1BA-A2BD-4A13-84D7-237DEF7B39A6}" dt="2022-09-21T15:54:30.250" v="28" actId="2890"/>
        <pc:sldMasterMkLst>
          <pc:docMk/>
          <pc:sldMasterMk cId="3789157007" sldId="2147483674"/>
        </pc:sldMasterMkLst>
        <pc:sldLayoutChg chg="add del mod replId">
          <pc:chgData name="Whitney Robbins" userId="d124d633-7038-479c-a4d2-fb9ea7cc17f2" providerId="ADAL" clId="{949EE1BA-A2BD-4A13-84D7-237DEF7B39A6}" dt="2022-09-21T15:54:30.250" v="28" actId="2890"/>
          <pc:sldLayoutMkLst>
            <pc:docMk/>
            <pc:sldMasterMk cId="3789157007" sldId="2147483674"/>
            <pc:sldLayoutMk cId="1347940350" sldId="214748367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481984-DF94-692D-BDC7-10BC505500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A8D05F-6CB6-741B-0039-895E43962505}"/>
              </a:ext>
            </a:extLst>
          </p:cNvPr>
          <p:cNvCxnSpPr/>
          <p:nvPr userDrawn="1"/>
        </p:nvCxnSpPr>
        <p:spPr>
          <a:xfrm>
            <a:off x="0" y="62865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12">
            <a:extLst>
              <a:ext uri="{FF2B5EF4-FFF2-40B4-BE49-F238E27FC236}">
                <a16:creationId xmlns:a16="http://schemas.microsoft.com/office/drawing/2014/main" id="{1702531B-2DFA-0DF7-1FD6-A9698814368B}"/>
              </a:ext>
            </a:extLst>
          </p:cNvPr>
          <p:cNvSpPr/>
          <p:nvPr userDrawn="1"/>
        </p:nvSpPr>
        <p:spPr>
          <a:xfrm rot="5400000">
            <a:off x="-1188929" y="1188931"/>
            <a:ext cx="6857997" cy="4480136"/>
          </a:xfrm>
          <a:custGeom>
            <a:avLst/>
            <a:gdLst>
              <a:gd name="connsiteX0" fmla="*/ 0 w 6857997"/>
              <a:gd name="connsiteY0" fmla="*/ 4480136 h 4480136"/>
              <a:gd name="connsiteX1" fmla="*/ 0 w 6857997"/>
              <a:gd name="connsiteY1" fmla="*/ 0 h 4480136"/>
              <a:gd name="connsiteX2" fmla="*/ 6857997 w 6857997"/>
              <a:gd name="connsiteY2" fmla="*/ 4215890 h 4480136"/>
              <a:gd name="connsiteX3" fmla="*/ 6857997 w 6857997"/>
              <a:gd name="connsiteY3" fmla="*/ 4480136 h 4480136"/>
              <a:gd name="connsiteX4" fmla="*/ 0 w 6857997"/>
              <a:gd name="connsiteY4" fmla="*/ 4480136 h 4480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7997" h="4480136">
                <a:moveTo>
                  <a:pt x="0" y="4480136"/>
                </a:moveTo>
                <a:lnTo>
                  <a:pt x="0" y="0"/>
                </a:lnTo>
                <a:lnTo>
                  <a:pt x="6857997" y="4215890"/>
                </a:lnTo>
                <a:lnTo>
                  <a:pt x="6857997" y="4480136"/>
                </a:lnTo>
                <a:lnTo>
                  <a:pt x="0" y="4480136"/>
                </a:lnTo>
                <a:close/>
              </a:path>
            </a:pathLst>
          </a:custGeom>
          <a:solidFill>
            <a:srgbClr val="57BFE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66D33EF6-48FB-9792-F2FE-A47DB681B879}"/>
              </a:ext>
            </a:extLst>
          </p:cNvPr>
          <p:cNvSpPr/>
          <p:nvPr userDrawn="1"/>
        </p:nvSpPr>
        <p:spPr>
          <a:xfrm rot="5400000">
            <a:off x="-1506422" y="1506420"/>
            <a:ext cx="6858000" cy="3845155"/>
          </a:xfrm>
          <a:prstGeom prst="rtTriangle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CF302183-C858-F2AB-A50C-31BF425F391F}"/>
              </a:ext>
            </a:extLst>
          </p:cNvPr>
          <p:cNvSpPr txBox="1">
            <a:spLocks/>
          </p:cNvSpPr>
          <p:nvPr userDrawn="1"/>
        </p:nvSpPr>
        <p:spPr>
          <a:xfrm>
            <a:off x="473075" y="651877"/>
            <a:ext cx="2522689" cy="141874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Lato" panose="020F0502020204030203" pitchFamily="34" charset="0"/>
              </a:rPr>
              <a:t>Executive Summary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81C42B5-002A-85EA-2E67-8A6B44DAF06D}"/>
              </a:ext>
            </a:extLst>
          </p:cNvPr>
          <p:cNvSpPr txBox="1">
            <a:spLocks/>
          </p:cNvSpPr>
          <p:nvPr userDrawn="1"/>
        </p:nvSpPr>
        <p:spPr>
          <a:xfrm>
            <a:off x="4005263" y="1485899"/>
            <a:ext cx="4686300" cy="44561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70C0"/>
              </a:buClr>
            </a:pPr>
            <a:r>
              <a:rPr lang="en-US" sz="3200" dirty="0">
                <a:latin typeface="Lato" panose="020F0502020204030203" pitchFamily="34" charset="0"/>
              </a:rPr>
              <a:t>Click to edit Master text styles</a:t>
            </a:r>
          </a:p>
          <a:p>
            <a:pPr lvl="1">
              <a:buClr>
                <a:srgbClr val="0070C0"/>
              </a:buClr>
            </a:pPr>
            <a:r>
              <a:rPr lang="en-US" sz="2800" dirty="0">
                <a:latin typeface="Lato" panose="020F0502020204030203" pitchFamily="34" charset="0"/>
              </a:rPr>
              <a:t>Second level</a:t>
            </a:r>
          </a:p>
          <a:p>
            <a:pPr lvl="2">
              <a:buClr>
                <a:srgbClr val="0070C0"/>
              </a:buClr>
            </a:pPr>
            <a:r>
              <a:rPr lang="en-US" sz="2400" dirty="0">
                <a:latin typeface="Lato" panose="020F0502020204030203" pitchFamily="34" charset="0"/>
              </a:rPr>
              <a:t>Third level</a:t>
            </a:r>
          </a:p>
          <a:p>
            <a:pPr lvl="3">
              <a:buClr>
                <a:srgbClr val="0070C0"/>
              </a:buClr>
            </a:pPr>
            <a:r>
              <a:rPr lang="en-US" sz="2000" dirty="0">
                <a:latin typeface="Lato" panose="020F0502020204030203" pitchFamily="34" charset="0"/>
              </a:rPr>
              <a:t>Fourth level</a:t>
            </a:r>
          </a:p>
          <a:p>
            <a:pPr lvl="4">
              <a:buClr>
                <a:srgbClr val="0070C0"/>
              </a:buClr>
            </a:pPr>
            <a:r>
              <a:rPr lang="en-US" sz="2000" dirty="0">
                <a:latin typeface="Lato" panose="020F0502020204030203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747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D50EBFC-B5C9-B752-10EE-B4B958D38925}"/>
              </a:ext>
            </a:extLst>
          </p:cNvPr>
          <p:cNvSpPr/>
          <p:nvPr userDrawn="1"/>
        </p:nvSpPr>
        <p:spPr>
          <a:xfrm>
            <a:off x="6596380" y="5732979"/>
            <a:ext cx="2547620" cy="112501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224FDB9F-8BB9-AD91-EC70-C05AB10F9A23}"/>
              </a:ext>
            </a:extLst>
          </p:cNvPr>
          <p:cNvSpPr/>
          <p:nvPr userDrawn="1"/>
        </p:nvSpPr>
        <p:spPr>
          <a:xfrm rot="16200000">
            <a:off x="1952904" y="-333099"/>
            <a:ext cx="6858003" cy="7524192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3" name="Freeform 19">
            <a:extLst>
              <a:ext uri="{FF2B5EF4-FFF2-40B4-BE49-F238E27FC236}">
                <a16:creationId xmlns:a16="http://schemas.microsoft.com/office/drawing/2014/main" id="{E2191FDF-04B9-CD98-48FA-CF1F49F08D68}"/>
              </a:ext>
            </a:extLst>
          </p:cNvPr>
          <p:cNvSpPr/>
          <p:nvPr userDrawn="1"/>
        </p:nvSpPr>
        <p:spPr>
          <a:xfrm rot="5400000">
            <a:off x="-1188929" y="1188932"/>
            <a:ext cx="6857997" cy="4480136"/>
          </a:xfrm>
          <a:custGeom>
            <a:avLst/>
            <a:gdLst>
              <a:gd name="connsiteX0" fmla="*/ 0 w 6857997"/>
              <a:gd name="connsiteY0" fmla="*/ 4480136 h 4480136"/>
              <a:gd name="connsiteX1" fmla="*/ 0 w 6857997"/>
              <a:gd name="connsiteY1" fmla="*/ 0 h 4480136"/>
              <a:gd name="connsiteX2" fmla="*/ 6857997 w 6857997"/>
              <a:gd name="connsiteY2" fmla="*/ 4215890 h 4480136"/>
              <a:gd name="connsiteX3" fmla="*/ 6857997 w 6857997"/>
              <a:gd name="connsiteY3" fmla="*/ 4480136 h 4480136"/>
              <a:gd name="connsiteX4" fmla="*/ 0 w 6857997"/>
              <a:gd name="connsiteY4" fmla="*/ 4480136 h 4480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7997" h="4480136">
                <a:moveTo>
                  <a:pt x="0" y="4480136"/>
                </a:moveTo>
                <a:lnTo>
                  <a:pt x="0" y="0"/>
                </a:lnTo>
                <a:lnTo>
                  <a:pt x="6857997" y="4215890"/>
                </a:lnTo>
                <a:lnTo>
                  <a:pt x="6857997" y="4480136"/>
                </a:lnTo>
                <a:lnTo>
                  <a:pt x="0" y="4480136"/>
                </a:lnTo>
                <a:close/>
              </a:path>
            </a:pathLst>
          </a:custGeom>
          <a:solidFill>
            <a:srgbClr val="57BFE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6165ACE7-A6B5-F68A-FEB7-B8EF95EA4375}"/>
              </a:ext>
            </a:extLst>
          </p:cNvPr>
          <p:cNvSpPr/>
          <p:nvPr userDrawn="1"/>
        </p:nvSpPr>
        <p:spPr>
          <a:xfrm rot="5400000">
            <a:off x="-1506422" y="1506422"/>
            <a:ext cx="6858000" cy="3845155"/>
          </a:xfrm>
          <a:prstGeom prst="rtTriangle">
            <a:avLst/>
          </a:prstGeom>
          <a:gradFill flip="none" rotWithShape="1">
            <a:gsLst>
              <a:gs pos="0">
                <a:srgbClr val="0082CA">
                  <a:shade val="30000"/>
                  <a:satMod val="115000"/>
                </a:srgbClr>
              </a:gs>
              <a:gs pos="50000">
                <a:srgbClr val="0082CA">
                  <a:shade val="67500"/>
                  <a:satMod val="115000"/>
                </a:srgbClr>
              </a:gs>
              <a:gs pos="100000">
                <a:srgbClr val="0082CA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AE16D62C-DA10-B392-BF82-F2921F045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06" y="3058313"/>
            <a:ext cx="1227339" cy="339133"/>
          </a:xfrm>
          <a:prstGeom prst="rect">
            <a:avLst/>
          </a:prstGeom>
        </p:spPr>
      </p:pic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0136AC45-E9D6-5C4D-E18B-7A933DBF0FBB}"/>
              </a:ext>
            </a:extLst>
          </p:cNvPr>
          <p:cNvSpPr/>
          <p:nvPr/>
        </p:nvSpPr>
        <p:spPr>
          <a:xfrm>
            <a:off x="3037290" y="205906"/>
            <a:ext cx="381452" cy="445626"/>
          </a:xfrm>
          <a:custGeom>
            <a:avLst/>
            <a:gdLst>
              <a:gd name="connsiteX0" fmla="*/ 122556 w 381452"/>
              <a:gd name="connsiteY0" fmla="*/ 201557 h 445626"/>
              <a:gd name="connsiteX1" fmla="*/ 312298 w 381452"/>
              <a:gd name="connsiteY1" fmla="*/ 201557 h 445626"/>
              <a:gd name="connsiteX2" fmla="*/ 313224 w 381452"/>
              <a:gd name="connsiteY2" fmla="*/ 175957 h 445626"/>
              <a:gd name="connsiteX3" fmla="*/ 305927 w 381452"/>
              <a:gd name="connsiteY3" fmla="*/ 127421 h 445626"/>
              <a:gd name="connsiteX4" fmla="*/ 284613 w 381452"/>
              <a:gd name="connsiteY4" fmla="*/ 89427 h 445626"/>
              <a:gd name="connsiteX5" fmla="*/ 250209 w 381452"/>
              <a:gd name="connsiteY5" fmla="*/ 64637 h 445626"/>
              <a:gd name="connsiteX6" fmla="*/ 203874 w 381452"/>
              <a:gd name="connsiteY6" fmla="*/ 55834 h 445626"/>
              <a:gd name="connsiteX7" fmla="*/ 117111 w 381452"/>
              <a:gd name="connsiteY7" fmla="*/ 87689 h 445626"/>
              <a:gd name="connsiteX8" fmla="*/ 77843 w 381452"/>
              <a:gd name="connsiteY8" fmla="*/ 175957 h 445626"/>
              <a:gd name="connsiteX9" fmla="*/ 75294 w 381452"/>
              <a:gd name="connsiteY9" fmla="*/ 223335 h 445626"/>
              <a:gd name="connsiteX10" fmla="*/ 86415 w 381452"/>
              <a:gd name="connsiteY10" fmla="*/ 294690 h 445626"/>
              <a:gd name="connsiteX11" fmla="*/ 114563 w 381452"/>
              <a:gd name="connsiteY11" fmla="*/ 345311 h 445626"/>
              <a:gd name="connsiteX12" fmla="*/ 157307 w 381452"/>
              <a:gd name="connsiteY12" fmla="*/ 375661 h 445626"/>
              <a:gd name="connsiteX13" fmla="*/ 212793 w 381452"/>
              <a:gd name="connsiteY13" fmla="*/ 385739 h 445626"/>
              <a:gd name="connsiteX14" fmla="*/ 262140 w 381452"/>
              <a:gd name="connsiteY14" fmla="*/ 379136 h 445626"/>
              <a:gd name="connsiteX15" fmla="*/ 297818 w 381452"/>
              <a:gd name="connsiteY15" fmla="*/ 364772 h 445626"/>
              <a:gd name="connsiteX16" fmla="*/ 322839 w 381452"/>
              <a:gd name="connsiteY16" fmla="*/ 350524 h 445626"/>
              <a:gd name="connsiteX17" fmla="*/ 340099 w 381452"/>
              <a:gd name="connsiteY17" fmla="*/ 343921 h 445626"/>
              <a:gd name="connsiteX18" fmla="*/ 354578 w 381452"/>
              <a:gd name="connsiteY18" fmla="*/ 351219 h 445626"/>
              <a:gd name="connsiteX19" fmla="*/ 375892 w 381452"/>
              <a:gd name="connsiteY19" fmla="*/ 379020 h 445626"/>
              <a:gd name="connsiteX20" fmla="*/ 342184 w 381452"/>
              <a:gd name="connsiteY20" fmla="*/ 408674 h 445626"/>
              <a:gd name="connsiteX21" fmla="*/ 300135 w 381452"/>
              <a:gd name="connsiteY21" fmla="*/ 429409 h 445626"/>
              <a:gd name="connsiteX22" fmla="*/ 253800 w 381452"/>
              <a:gd name="connsiteY22" fmla="*/ 441572 h 445626"/>
              <a:gd name="connsiteX23" fmla="*/ 206422 w 381452"/>
              <a:gd name="connsiteY23" fmla="*/ 445627 h 445626"/>
              <a:gd name="connsiteX24" fmla="*/ 123714 w 381452"/>
              <a:gd name="connsiteY24" fmla="*/ 430452 h 445626"/>
              <a:gd name="connsiteX25" fmla="*/ 58382 w 381452"/>
              <a:gd name="connsiteY25" fmla="*/ 385970 h 445626"/>
              <a:gd name="connsiteX26" fmla="*/ 15406 w 381452"/>
              <a:gd name="connsiteY26" fmla="*/ 313572 h 445626"/>
              <a:gd name="connsiteX27" fmla="*/ 0 w 381452"/>
              <a:gd name="connsiteY27" fmla="*/ 214415 h 445626"/>
              <a:gd name="connsiteX28" fmla="*/ 13900 w 381452"/>
              <a:gd name="connsiteY28" fmla="*/ 129854 h 445626"/>
              <a:gd name="connsiteX29" fmla="*/ 53864 w 381452"/>
              <a:gd name="connsiteY29" fmla="*/ 61741 h 445626"/>
              <a:gd name="connsiteX30" fmla="*/ 117459 w 381452"/>
              <a:gd name="connsiteY30" fmla="*/ 16449 h 445626"/>
              <a:gd name="connsiteX31" fmla="*/ 202021 w 381452"/>
              <a:gd name="connsiteY31" fmla="*/ 0 h 445626"/>
              <a:gd name="connsiteX32" fmla="*/ 273840 w 381452"/>
              <a:gd name="connsiteY32" fmla="*/ 12974 h 445626"/>
              <a:gd name="connsiteX33" fmla="*/ 330600 w 381452"/>
              <a:gd name="connsiteY33" fmla="*/ 50621 h 445626"/>
              <a:gd name="connsiteX34" fmla="*/ 368015 w 381452"/>
              <a:gd name="connsiteY34" fmla="*/ 111320 h 445626"/>
              <a:gd name="connsiteX35" fmla="*/ 381453 w 381452"/>
              <a:gd name="connsiteY35" fmla="*/ 193564 h 445626"/>
              <a:gd name="connsiteX36" fmla="*/ 377630 w 381452"/>
              <a:gd name="connsiteY36" fmla="*/ 235845 h 445626"/>
              <a:gd name="connsiteX37" fmla="*/ 363150 w 381452"/>
              <a:gd name="connsiteY37" fmla="*/ 241869 h 445626"/>
              <a:gd name="connsiteX38" fmla="*/ 122672 w 381452"/>
              <a:gd name="connsiteY38" fmla="*/ 241869 h 445626"/>
              <a:gd name="connsiteX39" fmla="*/ 121050 w 381452"/>
              <a:gd name="connsiteY39" fmla="*/ 221250 h 445626"/>
              <a:gd name="connsiteX40" fmla="*/ 122324 w 381452"/>
              <a:gd name="connsiteY40" fmla="*/ 201673 h 445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81452" h="445626">
                <a:moveTo>
                  <a:pt x="122556" y="201557"/>
                </a:moveTo>
                <a:lnTo>
                  <a:pt x="312298" y="201557"/>
                </a:lnTo>
                <a:cubicBezTo>
                  <a:pt x="312877" y="194259"/>
                  <a:pt x="313224" y="175957"/>
                  <a:pt x="313224" y="175957"/>
                </a:cubicBezTo>
                <a:cubicBezTo>
                  <a:pt x="313224" y="158350"/>
                  <a:pt x="310792" y="142133"/>
                  <a:pt x="305927" y="127421"/>
                </a:cubicBezTo>
                <a:cubicBezTo>
                  <a:pt x="301061" y="112710"/>
                  <a:pt x="293995" y="100084"/>
                  <a:pt x="284613" y="89427"/>
                </a:cubicBezTo>
                <a:cubicBezTo>
                  <a:pt x="275230" y="78769"/>
                  <a:pt x="263762" y="70545"/>
                  <a:pt x="250209" y="64637"/>
                </a:cubicBezTo>
                <a:cubicBezTo>
                  <a:pt x="236656" y="58845"/>
                  <a:pt x="221250" y="55834"/>
                  <a:pt x="203874" y="55834"/>
                </a:cubicBezTo>
                <a:cubicBezTo>
                  <a:pt x="167153" y="55834"/>
                  <a:pt x="138194" y="66491"/>
                  <a:pt x="117111" y="87689"/>
                </a:cubicBezTo>
                <a:cubicBezTo>
                  <a:pt x="96029" y="108887"/>
                  <a:pt x="82940" y="138310"/>
                  <a:pt x="77843" y="175957"/>
                </a:cubicBezTo>
                <a:cubicBezTo>
                  <a:pt x="77843" y="175957"/>
                  <a:pt x="75062" y="202947"/>
                  <a:pt x="75294" y="223335"/>
                </a:cubicBezTo>
                <a:cubicBezTo>
                  <a:pt x="75873" y="250672"/>
                  <a:pt x="79580" y="274419"/>
                  <a:pt x="86415" y="294690"/>
                </a:cubicBezTo>
                <a:cubicBezTo>
                  <a:pt x="93249" y="314962"/>
                  <a:pt x="102632" y="331758"/>
                  <a:pt x="114563" y="345311"/>
                </a:cubicBezTo>
                <a:cubicBezTo>
                  <a:pt x="126494" y="358864"/>
                  <a:pt x="140742" y="368942"/>
                  <a:pt x="157307" y="375661"/>
                </a:cubicBezTo>
                <a:cubicBezTo>
                  <a:pt x="173872" y="382379"/>
                  <a:pt x="192290" y="385739"/>
                  <a:pt x="212793" y="385739"/>
                </a:cubicBezTo>
                <a:cubicBezTo>
                  <a:pt x="231906" y="385739"/>
                  <a:pt x="248355" y="383538"/>
                  <a:pt x="262140" y="379136"/>
                </a:cubicBezTo>
                <a:cubicBezTo>
                  <a:pt x="275925" y="374734"/>
                  <a:pt x="287856" y="369985"/>
                  <a:pt x="297818" y="364772"/>
                </a:cubicBezTo>
                <a:cubicBezTo>
                  <a:pt x="307780" y="359675"/>
                  <a:pt x="316120" y="354926"/>
                  <a:pt x="322839" y="350524"/>
                </a:cubicBezTo>
                <a:cubicBezTo>
                  <a:pt x="329557" y="346122"/>
                  <a:pt x="335349" y="343921"/>
                  <a:pt x="340099" y="343921"/>
                </a:cubicBezTo>
                <a:cubicBezTo>
                  <a:pt x="346354" y="343921"/>
                  <a:pt x="351219" y="346354"/>
                  <a:pt x="354578" y="351219"/>
                </a:cubicBezTo>
                <a:lnTo>
                  <a:pt x="375892" y="379020"/>
                </a:lnTo>
                <a:cubicBezTo>
                  <a:pt x="366509" y="390372"/>
                  <a:pt x="355273" y="400334"/>
                  <a:pt x="342184" y="408674"/>
                </a:cubicBezTo>
                <a:cubicBezTo>
                  <a:pt x="329094" y="417015"/>
                  <a:pt x="315078" y="423965"/>
                  <a:pt x="300135" y="429409"/>
                </a:cubicBezTo>
                <a:cubicBezTo>
                  <a:pt x="285192" y="434854"/>
                  <a:pt x="269670" y="438908"/>
                  <a:pt x="253800" y="441572"/>
                </a:cubicBezTo>
                <a:cubicBezTo>
                  <a:pt x="237814" y="444237"/>
                  <a:pt x="222060" y="445627"/>
                  <a:pt x="206422" y="445627"/>
                </a:cubicBezTo>
                <a:cubicBezTo>
                  <a:pt x="176536" y="445627"/>
                  <a:pt x="148967" y="440530"/>
                  <a:pt x="123714" y="430452"/>
                </a:cubicBezTo>
                <a:cubicBezTo>
                  <a:pt x="98462" y="420374"/>
                  <a:pt x="76684" y="405547"/>
                  <a:pt x="58382" y="385970"/>
                </a:cubicBezTo>
                <a:cubicBezTo>
                  <a:pt x="39964" y="366510"/>
                  <a:pt x="25716" y="342300"/>
                  <a:pt x="15406" y="313572"/>
                </a:cubicBezTo>
                <a:cubicBezTo>
                  <a:pt x="5097" y="284844"/>
                  <a:pt x="0" y="251831"/>
                  <a:pt x="0" y="214415"/>
                </a:cubicBezTo>
                <a:cubicBezTo>
                  <a:pt x="0" y="184182"/>
                  <a:pt x="4633" y="156033"/>
                  <a:pt x="13900" y="129854"/>
                </a:cubicBezTo>
                <a:cubicBezTo>
                  <a:pt x="23167" y="103675"/>
                  <a:pt x="36489" y="80970"/>
                  <a:pt x="53864" y="61741"/>
                </a:cubicBezTo>
                <a:cubicBezTo>
                  <a:pt x="71240" y="42512"/>
                  <a:pt x="92438" y="27453"/>
                  <a:pt x="117459" y="16449"/>
                </a:cubicBezTo>
                <a:cubicBezTo>
                  <a:pt x="142480" y="5444"/>
                  <a:pt x="170744" y="0"/>
                  <a:pt x="202021" y="0"/>
                </a:cubicBezTo>
                <a:cubicBezTo>
                  <a:pt x="227968" y="0"/>
                  <a:pt x="251830" y="4402"/>
                  <a:pt x="273840" y="12974"/>
                </a:cubicBezTo>
                <a:cubicBezTo>
                  <a:pt x="295733" y="21662"/>
                  <a:pt x="314730" y="34172"/>
                  <a:pt x="330600" y="50621"/>
                </a:cubicBezTo>
                <a:cubicBezTo>
                  <a:pt x="346585" y="66954"/>
                  <a:pt x="358980" y="87226"/>
                  <a:pt x="368015" y="111320"/>
                </a:cubicBezTo>
                <a:cubicBezTo>
                  <a:pt x="376935" y="135414"/>
                  <a:pt x="381453" y="174335"/>
                  <a:pt x="381453" y="193564"/>
                </a:cubicBezTo>
                <a:cubicBezTo>
                  <a:pt x="381453" y="212793"/>
                  <a:pt x="380063" y="231907"/>
                  <a:pt x="377630" y="235845"/>
                </a:cubicBezTo>
                <a:cubicBezTo>
                  <a:pt x="375082" y="239783"/>
                  <a:pt x="370216" y="241869"/>
                  <a:pt x="363150" y="241869"/>
                </a:cubicBezTo>
                <a:lnTo>
                  <a:pt x="122672" y="241869"/>
                </a:lnTo>
                <a:cubicBezTo>
                  <a:pt x="122672" y="241869"/>
                  <a:pt x="121050" y="232370"/>
                  <a:pt x="121050" y="221250"/>
                </a:cubicBezTo>
                <a:cubicBezTo>
                  <a:pt x="121050" y="211519"/>
                  <a:pt x="122324" y="201673"/>
                  <a:pt x="122324" y="201673"/>
                </a:cubicBezTo>
                <a:close/>
              </a:path>
            </a:pathLst>
          </a:custGeom>
          <a:solidFill>
            <a:srgbClr val="1882C5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BC4337EC-F553-685C-DA79-2CCA28DF7E36}"/>
              </a:ext>
            </a:extLst>
          </p:cNvPr>
          <p:cNvSpPr/>
          <p:nvPr/>
        </p:nvSpPr>
        <p:spPr>
          <a:xfrm>
            <a:off x="832672" y="1228635"/>
            <a:ext cx="347" cy="463"/>
          </a:xfrm>
          <a:custGeom>
            <a:avLst/>
            <a:gdLst>
              <a:gd name="connsiteX0" fmla="*/ 347 w 347"/>
              <a:gd name="connsiteY0" fmla="*/ 0 h 463"/>
              <a:gd name="connsiteX1" fmla="*/ 116 w 347"/>
              <a:gd name="connsiteY1" fmla="*/ 463 h 463"/>
              <a:gd name="connsiteX2" fmla="*/ 0 w 347"/>
              <a:gd name="connsiteY2" fmla="*/ 0 h 463"/>
              <a:gd name="connsiteX3" fmla="*/ 347 w 347"/>
              <a:gd name="connsiteY3" fmla="*/ 0 h 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" h="463">
                <a:moveTo>
                  <a:pt x="347" y="0"/>
                </a:moveTo>
                <a:lnTo>
                  <a:pt x="116" y="463"/>
                </a:lnTo>
                <a:lnTo>
                  <a:pt x="0" y="0"/>
                </a:lnTo>
                <a:lnTo>
                  <a:pt x="347" y="0"/>
                </a:lnTo>
                <a:close/>
              </a:path>
            </a:pathLst>
          </a:custGeom>
          <a:solidFill>
            <a:srgbClr val="80BC42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2066E3E5-BD93-04E2-B09B-4BBD6B97AB2D}"/>
              </a:ext>
            </a:extLst>
          </p:cNvPr>
          <p:cNvSpPr/>
          <p:nvPr/>
        </p:nvSpPr>
        <p:spPr>
          <a:xfrm>
            <a:off x="832672" y="2618568"/>
            <a:ext cx="347" cy="463"/>
          </a:xfrm>
          <a:custGeom>
            <a:avLst/>
            <a:gdLst>
              <a:gd name="connsiteX0" fmla="*/ 347 w 347"/>
              <a:gd name="connsiteY0" fmla="*/ 0 h 463"/>
              <a:gd name="connsiteX1" fmla="*/ 116 w 347"/>
              <a:gd name="connsiteY1" fmla="*/ 463 h 463"/>
              <a:gd name="connsiteX2" fmla="*/ 0 w 347"/>
              <a:gd name="connsiteY2" fmla="*/ 0 h 463"/>
              <a:gd name="connsiteX3" fmla="*/ 347 w 347"/>
              <a:gd name="connsiteY3" fmla="*/ 0 h 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" h="463">
                <a:moveTo>
                  <a:pt x="347" y="0"/>
                </a:moveTo>
                <a:lnTo>
                  <a:pt x="116" y="463"/>
                </a:lnTo>
                <a:lnTo>
                  <a:pt x="0" y="0"/>
                </a:lnTo>
                <a:lnTo>
                  <a:pt x="347" y="0"/>
                </a:lnTo>
                <a:close/>
              </a:path>
            </a:pathLst>
          </a:custGeom>
          <a:solidFill>
            <a:srgbClr val="80BC42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28993102-665A-C2A4-E21E-B231BFAC6968}"/>
              </a:ext>
            </a:extLst>
          </p:cNvPr>
          <p:cNvSpPr/>
          <p:nvPr/>
        </p:nvSpPr>
        <p:spPr>
          <a:xfrm>
            <a:off x="832672" y="4008502"/>
            <a:ext cx="347" cy="579"/>
          </a:xfrm>
          <a:custGeom>
            <a:avLst/>
            <a:gdLst>
              <a:gd name="connsiteX0" fmla="*/ 347 w 347"/>
              <a:gd name="connsiteY0" fmla="*/ 0 h 579"/>
              <a:gd name="connsiteX1" fmla="*/ 116 w 347"/>
              <a:gd name="connsiteY1" fmla="*/ 579 h 579"/>
              <a:gd name="connsiteX2" fmla="*/ 0 w 347"/>
              <a:gd name="connsiteY2" fmla="*/ 0 h 579"/>
              <a:gd name="connsiteX3" fmla="*/ 347 w 347"/>
              <a:gd name="connsiteY3" fmla="*/ 0 h 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" h="579">
                <a:moveTo>
                  <a:pt x="347" y="0"/>
                </a:moveTo>
                <a:lnTo>
                  <a:pt x="116" y="579"/>
                </a:lnTo>
                <a:lnTo>
                  <a:pt x="0" y="0"/>
                </a:lnTo>
                <a:lnTo>
                  <a:pt x="347" y="0"/>
                </a:lnTo>
                <a:close/>
              </a:path>
            </a:pathLst>
          </a:custGeom>
          <a:solidFill>
            <a:srgbClr val="80BC42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034B1741-1F2B-934F-6B08-5DE8C20A3291}"/>
              </a:ext>
            </a:extLst>
          </p:cNvPr>
          <p:cNvSpPr/>
          <p:nvPr/>
        </p:nvSpPr>
        <p:spPr>
          <a:xfrm>
            <a:off x="832672" y="5398551"/>
            <a:ext cx="347" cy="463"/>
          </a:xfrm>
          <a:custGeom>
            <a:avLst/>
            <a:gdLst>
              <a:gd name="connsiteX0" fmla="*/ 347 w 347"/>
              <a:gd name="connsiteY0" fmla="*/ 0 h 463"/>
              <a:gd name="connsiteX1" fmla="*/ 116 w 347"/>
              <a:gd name="connsiteY1" fmla="*/ 463 h 463"/>
              <a:gd name="connsiteX2" fmla="*/ 0 w 347"/>
              <a:gd name="connsiteY2" fmla="*/ 0 h 463"/>
              <a:gd name="connsiteX3" fmla="*/ 347 w 347"/>
              <a:gd name="connsiteY3" fmla="*/ 0 h 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" h="463">
                <a:moveTo>
                  <a:pt x="347" y="0"/>
                </a:moveTo>
                <a:lnTo>
                  <a:pt x="116" y="463"/>
                </a:lnTo>
                <a:lnTo>
                  <a:pt x="0" y="0"/>
                </a:lnTo>
                <a:lnTo>
                  <a:pt x="347" y="0"/>
                </a:lnTo>
                <a:close/>
              </a:path>
            </a:pathLst>
          </a:custGeom>
          <a:solidFill>
            <a:srgbClr val="80BC42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8C461959-0643-435E-9418-739CDE21B890}"/>
              </a:ext>
            </a:extLst>
          </p:cNvPr>
          <p:cNvGrpSpPr/>
          <p:nvPr userDrawn="1"/>
        </p:nvGrpSpPr>
        <p:grpSpPr>
          <a:xfrm>
            <a:off x="-113876" y="177758"/>
            <a:ext cx="3016330" cy="6026558"/>
            <a:chOff x="-113876" y="177758"/>
            <a:chExt cx="3016330" cy="6026558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F4A5067B-4D25-2DEF-0370-7865F36F6238}"/>
                </a:ext>
              </a:extLst>
            </p:cNvPr>
            <p:cNvSpPr/>
            <p:nvPr/>
          </p:nvSpPr>
          <p:spPr>
            <a:xfrm>
              <a:off x="199157" y="210192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8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6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90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20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56A7DEC7-3F80-807E-DBF2-3D5EC6404582}"/>
                </a:ext>
              </a:extLst>
            </p:cNvPr>
            <p:cNvSpPr/>
            <p:nvPr/>
          </p:nvSpPr>
          <p:spPr>
            <a:xfrm>
              <a:off x="1251193" y="177758"/>
              <a:ext cx="212445" cy="501691"/>
            </a:xfrm>
            <a:custGeom>
              <a:avLst/>
              <a:gdLst>
                <a:gd name="connsiteX0" fmla="*/ 212446 w 212445"/>
                <a:gd name="connsiteY0" fmla="*/ 221713 h 501691"/>
                <a:gd name="connsiteX1" fmla="*/ 198893 w 212445"/>
                <a:gd name="connsiteY1" fmla="*/ 247776 h 501691"/>
                <a:gd name="connsiteX2" fmla="*/ 99041 w 212445"/>
                <a:gd name="connsiteY2" fmla="*/ 442499 h 501691"/>
                <a:gd name="connsiteX3" fmla="*/ 68460 w 212445"/>
                <a:gd name="connsiteY3" fmla="*/ 501692 h 501691"/>
                <a:gd name="connsiteX4" fmla="*/ 74715 w 212445"/>
                <a:gd name="connsiteY4" fmla="*/ 442499 h 501691"/>
                <a:gd name="connsiteX5" fmla="*/ 91280 w 212445"/>
                <a:gd name="connsiteY5" fmla="*/ 285539 h 501691"/>
                <a:gd name="connsiteX6" fmla="*/ 0 w 212445"/>
                <a:gd name="connsiteY6" fmla="*/ 285539 h 501691"/>
                <a:gd name="connsiteX7" fmla="*/ 106570 w 212445"/>
                <a:gd name="connsiteY7" fmla="*/ 63826 h 501691"/>
                <a:gd name="connsiteX8" fmla="*/ 137267 w 212445"/>
                <a:gd name="connsiteY8" fmla="*/ 0 h 501691"/>
                <a:gd name="connsiteX9" fmla="*/ 131475 w 212445"/>
                <a:gd name="connsiteY9" fmla="*/ 65216 h 501691"/>
                <a:gd name="connsiteX10" fmla="*/ 130896 w 212445"/>
                <a:gd name="connsiteY10" fmla="*/ 70197 h 501691"/>
                <a:gd name="connsiteX11" fmla="*/ 117227 w 212445"/>
                <a:gd name="connsiteY11" fmla="*/ 221713 h 501691"/>
                <a:gd name="connsiteX12" fmla="*/ 212446 w 212445"/>
                <a:gd name="connsiteY12" fmla="*/ 221713 h 50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445" h="501691">
                  <a:moveTo>
                    <a:pt x="212446" y="221713"/>
                  </a:moveTo>
                  <a:lnTo>
                    <a:pt x="198893" y="247776"/>
                  </a:lnTo>
                  <a:lnTo>
                    <a:pt x="99041" y="442499"/>
                  </a:lnTo>
                  <a:lnTo>
                    <a:pt x="68460" y="501692"/>
                  </a:lnTo>
                  <a:lnTo>
                    <a:pt x="74715" y="442499"/>
                  </a:lnTo>
                  <a:lnTo>
                    <a:pt x="91280" y="285539"/>
                  </a:lnTo>
                  <a:lnTo>
                    <a:pt x="0" y="285539"/>
                  </a:lnTo>
                  <a:lnTo>
                    <a:pt x="106570" y="63826"/>
                  </a:lnTo>
                  <a:lnTo>
                    <a:pt x="137267" y="0"/>
                  </a:lnTo>
                  <a:lnTo>
                    <a:pt x="131475" y="65216"/>
                  </a:lnTo>
                  <a:lnTo>
                    <a:pt x="130896" y="70197"/>
                  </a:lnTo>
                  <a:lnTo>
                    <a:pt x="117227" y="221713"/>
                  </a:lnTo>
                  <a:lnTo>
                    <a:pt x="212446" y="221713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16C27F8D-1C23-9584-29F5-9D102BD80C6F}"/>
                </a:ext>
              </a:extLst>
            </p:cNvPr>
            <p:cNvSpPr/>
            <p:nvPr/>
          </p:nvSpPr>
          <p:spPr>
            <a:xfrm>
              <a:off x="2069931" y="210192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3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5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7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3" y="337319"/>
                    <a:pt x="445743" y="214183"/>
                  </a:cubicBezTo>
                  <a:cubicBezTo>
                    <a:pt x="445743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8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5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6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7" y="230401"/>
                    <a:pt x="63827" y="207465"/>
                  </a:cubicBezTo>
                  <a:cubicBezTo>
                    <a:pt x="63827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90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6" y="281948"/>
                    <a:pt x="165532" y="288319"/>
                    <a:pt x="178737" y="292837"/>
                  </a:cubicBezTo>
                  <a:cubicBezTo>
                    <a:pt x="192059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20"/>
                    <a:pt x="326777" y="169007"/>
                  </a:cubicBez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5808F24-DCD9-9305-B484-C3F67CE43677}"/>
                </a:ext>
              </a:extLst>
            </p:cNvPr>
            <p:cNvSpPr/>
            <p:nvPr/>
          </p:nvSpPr>
          <p:spPr>
            <a:xfrm>
              <a:off x="1637974" y="905217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8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6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7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7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3" y="255537"/>
                    <a:pt x="372997" y="273956"/>
                  </a:cubicBezTo>
                  <a:cubicBezTo>
                    <a:pt x="365004" y="292490"/>
                    <a:pt x="353767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8"/>
                    <a:pt x="75178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90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6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7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7" y="232370"/>
                    <a:pt x="331990" y="220207"/>
                    <a:pt x="331990" y="207349"/>
                  </a:cubicBezTo>
                  <a:cubicBezTo>
                    <a:pt x="331990" y="199588"/>
                    <a:pt x="331642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07193FF-17E2-5A4C-0985-CD1AFBF21D75}"/>
                </a:ext>
              </a:extLst>
            </p:cNvPr>
            <p:cNvSpPr/>
            <p:nvPr/>
          </p:nvSpPr>
          <p:spPr>
            <a:xfrm>
              <a:off x="2690125" y="872782"/>
              <a:ext cx="212329" cy="501691"/>
            </a:xfrm>
            <a:custGeom>
              <a:avLst/>
              <a:gdLst>
                <a:gd name="connsiteX0" fmla="*/ 212330 w 212329"/>
                <a:gd name="connsiteY0" fmla="*/ 221597 h 501691"/>
                <a:gd name="connsiteX1" fmla="*/ 198893 w 212329"/>
                <a:gd name="connsiteY1" fmla="*/ 247776 h 501691"/>
                <a:gd name="connsiteX2" fmla="*/ 99041 w 212329"/>
                <a:gd name="connsiteY2" fmla="*/ 442383 h 501691"/>
                <a:gd name="connsiteX3" fmla="*/ 68460 w 212329"/>
                <a:gd name="connsiteY3" fmla="*/ 501692 h 501691"/>
                <a:gd name="connsiteX4" fmla="*/ 74715 w 212329"/>
                <a:gd name="connsiteY4" fmla="*/ 442383 h 501691"/>
                <a:gd name="connsiteX5" fmla="*/ 91280 w 212329"/>
                <a:gd name="connsiteY5" fmla="*/ 285539 h 501691"/>
                <a:gd name="connsiteX6" fmla="*/ 0 w 212329"/>
                <a:gd name="connsiteY6" fmla="*/ 285539 h 501691"/>
                <a:gd name="connsiteX7" fmla="*/ 106570 w 212329"/>
                <a:gd name="connsiteY7" fmla="*/ 63826 h 501691"/>
                <a:gd name="connsiteX8" fmla="*/ 137267 w 212329"/>
                <a:gd name="connsiteY8" fmla="*/ 0 h 501691"/>
                <a:gd name="connsiteX9" fmla="*/ 131476 w 212329"/>
                <a:gd name="connsiteY9" fmla="*/ 65216 h 501691"/>
                <a:gd name="connsiteX10" fmla="*/ 130896 w 212329"/>
                <a:gd name="connsiteY10" fmla="*/ 70197 h 501691"/>
                <a:gd name="connsiteX11" fmla="*/ 117227 w 212329"/>
                <a:gd name="connsiteY11" fmla="*/ 221597 h 501691"/>
                <a:gd name="connsiteX12" fmla="*/ 212330 w 212329"/>
                <a:gd name="connsiteY12" fmla="*/ 221597 h 50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329" h="501691">
                  <a:moveTo>
                    <a:pt x="212330" y="221597"/>
                  </a:moveTo>
                  <a:lnTo>
                    <a:pt x="198893" y="247776"/>
                  </a:lnTo>
                  <a:lnTo>
                    <a:pt x="99041" y="442383"/>
                  </a:lnTo>
                  <a:lnTo>
                    <a:pt x="68460" y="501692"/>
                  </a:lnTo>
                  <a:lnTo>
                    <a:pt x="74715" y="442383"/>
                  </a:lnTo>
                  <a:lnTo>
                    <a:pt x="91280" y="285539"/>
                  </a:lnTo>
                  <a:lnTo>
                    <a:pt x="0" y="285539"/>
                  </a:lnTo>
                  <a:lnTo>
                    <a:pt x="106570" y="63826"/>
                  </a:lnTo>
                  <a:lnTo>
                    <a:pt x="137267" y="0"/>
                  </a:lnTo>
                  <a:lnTo>
                    <a:pt x="131476" y="65216"/>
                  </a:lnTo>
                  <a:lnTo>
                    <a:pt x="130896" y="70197"/>
                  </a:lnTo>
                  <a:lnTo>
                    <a:pt x="117227" y="221597"/>
                  </a:lnTo>
                  <a:lnTo>
                    <a:pt x="212330" y="221597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472451E7-5F9E-7075-1C50-ABD8ED3ACDED}"/>
                </a:ext>
              </a:extLst>
            </p:cNvPr>
            <p:cNvSpPr/>
            <p:nvPr/>
          </p:nvSpPr>
          <p:spPr>
            <a:xfrm>
              <a:off x="761316" y="899077"/>
              <a:ext cx="331642" cy="330020"/>
            </a:xfrm>
            <a:custGeom>
              <a:avLst/>
              <a:gdLst>
                <a:gd name="connsiteX0" fmla="*/ 199820 w 331642"/>
                <a:gd name="connsiteY0" fmla="*/ 0 h 330020"/>
                <a:gd name="connsiteX1" fmla="*/ 131823 w 331642"/>
                <a:gd name="connsiteY1" fmla="*/ 0 h 330020"/>
                <a:gd name="connsiteX2" fmla="*/ 0 w 331642"/>
                <a:gd name="connsiteY2" fmla="*/ 329558 h 330020"/>
                <a:gd name="connsiteX3" fmla="*/ 71240 w 331642"/>
                <a:gd name="connsiteY3" fmla="*/ 329558 h 330020"/>
                <a:gd name="connsiteX4" fmla="*/ 71240 w 331642"/>
                <a:gd name="connsiteY4" fmla="*/ 330021 h 330020"/>
                <a:gd name="connsiteX5" fmla="*/ 71703 w 331642"/>
                <a:gd name="connsiteY5" fmla="*/ 329558 h 330020"/>
                <a:gd name="connsiteX6" fmla="*/ 331643 w 331642"/>
                <a:gd name="connsiteY6" fmla="*/ 329558 h 330020"/>
                <a:gd name="connsiteX7" fmla="*/ 199820 w 331642"/>
                <a:gd name="connsiteY7" fmla="*/ 0 h 330020"/>
                <a:gd name="connsiteX8" fmla="*/ 153021 w 331642"/>
                <a:gd name="connsiteY8" fmla="*/ 275114 h 330020"/>
                <a:gd name="connsiteX9" fmla="*/ 138078 w 331642"/>
                <a:gd name="connsiteY9" fmla="*/ 304189 h 330020"/>
                <a:gd name="connsiteX10" fmla="*/ 141090 w 331642"/>
                <a:gd name="connsiteY10" fmla="*/ 275114 h 330020"/>
                <a:gd name="connsiteX11" fmla="*/ 149199 w 331642"/>
                <a:gd name="connsiteY11" fmla="*/ 198082 h 330020"/>
                <a:gd name="connsiteX12" fmla="*/ 104370 w 331642"/>
                <a:gd name="connsiteY12" fmla="*/ 198082 h 330020"/>
                <a:gd name="connsiteX13" fmla="*/ 156612 w 331642"/>
                <a:gd name="connsiteY13" fmla="*/ 89311 h 330020"/>
                <a:gd name="connsiteX14" fmla="*/ 171671 w 331642"/>
                <a:gd name="connsiteY14" fmla="*/ 58035 h 330020"/>
                <a:gd name="connsiteX15" fmla="*/ 168891 w 331642"/>
                <a:gd name="connsiteY15" fmla="*/ 90006 h 330020"/>
                <a:gd name="connsiteX16" fmla="*/ 168544 w 331642"/>
                <a:gd name="connsiteY16" fmla="*/ 92438 h 330020"/>
                <a:gd name="connsiteX17" fmla="*/ 161825 w 331642"/>
                <a:gd name="connsiteY17" fmla="*/ 166690 h 330020"/>
                <a:gd name="connsiteX18" fmla="*/ 208507 w 331642"/>
                <a:gd name="connsiteY18" fmla="*/ 166690 h 330020"/>
                <a:gd name="connsiteX19" fmla="*/ 201905 w 331642"/>
                <a:gd name="connsiteY19" fmla="*/ 179432 h 330020"/>
                <a:gd name="connsiteX20" fmla="*/ 152905 w 331642"/>
                <a:gd name="connsiteY20" fmla="*/ 274998 h 33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31642" h="330020">
                  <a:moveTo>
                    <a:pt x="199820" y="0"/>
                  </a:moveTo>
                  <a:lnTo>
                    <a:pt x="131823" y="0"/>
                  </a:lnTo>
                  <a:lnTo>
                    <a:pt x="0" y="329558"/>
                  </a:lnTo>
                  <a:lnTo>
                    <a:pt x="71240" y="329558"/>
                  </a:lnTo>
                  <a:lnTo>
                    <a:pt x="71240" y="330021"/>
                  </a:lnTo>
                  <a:lnTo>
                    <a:pt x="71703" y="329558"/>
                  </a:lnTo>
                  <a:lnTo>
                    <a:pt x="331643" y="329558"/>
                  </a:lnTo>
                  <a:lnTo>
                    <a:pt x="199820" y="0"/>
                  </a:lnTo>
                  <a:close/>
                  <a:moveTo>
                    <a:pt x="153021" y="275114"/>
                  </a:moveTo>
                  <a:lnTo>
                    <a:pt x="138078" y="304189"/>
                  </a:lnTo>
                  <a:lnTo>
                    <a:pt x="141090" y="275114"/>
                  </a:lnTo>
                  <a:lnTo>
                    <a:pt x="149199" y="198082"/>
                  </a:lnTo>
                  <a:lnTo>
                    <a:pt x="104370" y="198082"/>
                  </a:lnTo>
                  <a:lnTo>
                    <a:pt x="156612" y="89311"/>
                  </a:lnTo>
                  <a:lnTo>
                    <a:pt x="171671" y="58035"/>
                  </a:lnTo>
                  <a:lnTo>
                    <a:pt x="168891" y="90006"/>
                  </a:lnTo>
                  <a:lnTo>
                    <a:pt x="168544" y="92438"/>
                  </a:lnTo>
                  <a:lnTo>
                    <a:pt x="161825" y="166690"/>
                  </a:lnTo>
                  <a:lnTo>
                    <a:pt x="208507" y="166690"/>
                  </a:lnTo>
                  <a:lnTo>
                    <a:pt x="201905" y="179432"/>
                  </a:lnTo>
                  <a:lnTo>
                    <a:pt x="152905" y="274998"/>
                  </a:ln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E9AA049-8163-8317-A25F-03E9CFFBDB08}"/>
                </a:ext>
              </a:extLst>
            </p:cNvPr>
            <p:cNvSpPr/>
            <p:nvPr/>
          </p:nvSpPr>
          <p:spPr>
            <a:xfrm>
              <a:off x="1044075" y="1268251"/>
              <a:ext cx="93364" cy="79927"/>
            </a:xfrm>
            <a:custGeom>
              <a:avLst/>
              <a:gdLst>
                <a:gd name="connsiteX0" fmla="*/ 93365 w 93364"/>
                <a:gd name="connsiteY0" fmla="*/ 79928 h 79927"/>
                <a:gd name="connsiteX1" fmla="*/ 29423 w 93364"/>
                <a:gd name="connsiteY1" fmla="*/ 79928 h 79927"/>
                <a:gd name="connsiteX2" fmla="*/ 0 w 93364"/>
                <a:gd name="connsiteY2" fmla="*/ 0 h 79927"/>
                <a:gd name="connsiteX3" fmla="*/ 63711 w 93364"/>
                <a:gd name="connsiteY3" fmla="*/ 0 h 79927"/>
                <a:gd name="connsiteX4" fmla="*/ 93365 w 93364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4" h="79927">
                  <a:moveTo>
                    <a:pt x="93365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365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3EF3DE9-22F4-7C98-7B3F-A5071EA7FFC2}"/>
                </a:ext>
              </a:extLst>
            </p:cNvPr>
            <p:cNvSpPr/>
            <p:nvPr/>
          </p:nvSpPr>
          <p:spPr>
            <a:xfrm>
              <a:off x="934725" y="1268251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539 w 93249"/>
                <a:gd name="connsiteY1" fmla="*/ 79928 h 79927"/>
                <a:gd name="connsiteX2" fmla="*/ 0 w 93249"/>
                <a:gd name="connsiteY2" fmla="*/ 0 h 79927"/>
                <a:gd name="connsiteX3" fmla="*/ 63711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539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559A2DC9-45F2-C016-95CD-15BD0BB1E091}"/>
                </a:ext>
              </a:extLst>
            </p:cNvPr>
            <p:cNvSpPr/>
            <p:nvPr/>
          </p:nvSpPr>
          <p:spPr>
            <a:xfrm>
              <a:off x="826069" y="1268251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423 w 93249"/>
                <a:gd name="connsiteY1" fmla="*/ 79928 h 79927"/>
                <a:gd name="connsiteX2" fmla="*/ 0 w 93249"/>
                <a:gd name="connsiteY2" fmla="*/ 0 h 79927"/>
                <a:gd name="connsiteX3" fmla="*/ 63595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595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2AA1CF6-F3B5-8C4D-8343-336F1F35C0EF}"/>
                </a:ext>
              </a:extLst>
            </p:cNvPr>
            <p:cNvSpPr/>
            <p:nvPr/>
          </p:nvSpPr>
          <p:spPr>
            <a:xfrm>
              <a:off x="713591" y="1268251"/>
              <a:ext cx="96376" cy="79927"/>
            </a:xfrm>
            <a:custGeom>
              <a:avLst/>
              <a:gdLst>
                <a:gd name="connsiteX0" fmla="*/ 96377 w 96376"/>
                <a:gd name="connsiteY0" fmla="*/ 79928 h 79927"/>
                <a:gd name="connsiteX1" fmla="*/ 0 w 96376"/>
                <a:gd name="connsiteY1" fmla="*/ 79928 h 79927"/>
                <a:gd name="connsiteX2" fmla="*/ 31855 w 96376"/>
                <a:gd name="connsiteY2" fmla="*/ 0 h 79927"/>
                <a:gd name="connsiteX3" fmla="*/ 66838 w 96376"/>
                <a:gd name="connsiteY3" fmla="*/ 0 h 79927"/>
                <a:gd name="connsiteX4" fmla="*/ 96377 w 96376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376" h="79927">
                  <a:moveTo>
                    <a:pt x="96377" y="79928"/>
                  </a:moveTo>
                  <a:lnTo>
                    <a:pt x="0" y="79928"/>
                  </a:lnTo>
                  <a:lnTo>
                    <a:pt x="31855" y="0"/>
                  </a:lnTo>
                  <a:lnTo>
                    <a:pt x="66838" y="0"/>
                  </a:lnTo>
                  <a:lnTo>
                    <a:pt x="96377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A898FDE-2952-B555-1CAD-FDA5771601E1}"/>
                </a:ext>
              </a:extLst>
            </p:cNvPr>
            <p:cNvSpPr/>
            <p:nvPr/>
          </p:nvSpPr>
          <p:spPr>
            <a:xfrm>
              <a:off x="199157" y="1600241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5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5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E0762F01-7A3F-6046-4291-0A5664627EBE}"/>
                </a:ext>
              </a:extLst>
            </p:cNvPr>
            <p:cNvSpPr/>
            <p:nvPr/>
          </p:nvSpPr>
          <p:spPr>
            <a:xfrm>
              <a:off x="1251193" y="1567691"/>
              <a:ext cx="212445" cy="501807"/>
            </a:xfrm>
            <a:custGeom>
              <a:avLst/>
              <a:gdLst>
                <a:gd name="connsiteX0" fmla="*/ 212446 w 212445"/>
                <a:gd name="connsiteY0" fmla="*/ 221713 h 501807"/>
                <a:gd name="connsiteX1" fmla="*/ 198893 w 212445"/>
                <a:gd name="connsiteY1" fmla="*/ 247776 h 501807"/>
                <a:gd name="connsiteX2" fmla="*/ 99041 w 212445"/>
                <a:gd name="connsiteY2" fmla="*/ 442499 h 501807"/>
                <a:gd name="connsiteX3" fmla="*/ 68460 w 212445"/>
                <a:gd name="connsiteY3" fmla="*/ 501808 h 501807"/>
                <a:gd name="connsiteX4" fmla="*/ 74715 w 212445"/>
                <a:gd name="connsiteY4" fmla="*/ 442499 h 501807"/>
                <a:gd name="connsiteX5" fmla="*/ 91280 w 212445"/>
                <a:gd name="connsiteY5" fmla="*/ 285655 h 501807"/>
                <a:gd name="connsiteX6" fmla="*/ 0 w 212445"/>
                <a:gd name="connsiteY6" fmla="*/ 285655 h 501807"/>
                <a:gd name="connsiteX7" fmla="*/ 106570 w 212445"/>
                <a:gd name="connsiteY7" fmla="*/ 63942 h 501807"/>
                <a:gd name="connsiteX8" fmla="*/ 137267 w 212445"/>
                <a:gd name="connsiteY8" fmla="*/ 0 h 501807"/>
                <a:gd name="connsiteX9" fmla="*/ 131475 w 212445"/>
                <a:gd name="connsiteY9" fmla="*/ 65217 h 501807"/>
                <a:gd name="connsiteX10" fmla="*/ 130896 w 212445"/>
                <a:gd name="connsiteY10" fmla="*/ 70313 h 501807"/>
                <a:gd name="connsiteX11" fmla="*/ 117227 w 212445"/>
                <a:gd name="connsiteY11" fmla="*/ 221713 h 501807"/>
                <a:gd name="connsiteX12" fmla="*/ 212446 w 212445"/>
                <a:gd name="connsiteY12" fmla="*/ 221713 h 50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445" h="501807">
                  <a:moveTo>
                    <a:pt x="212446" y="221713"/>
                  </a:moveTo>
                  <a:lnTo>
                    <a:pt x="198893" y="247776"/>
                  </a:lnTo>
                  <a:lnTo>
                    <a:pt x="99041" y="442499"/>
                  </a:lnTo>
                  <a:lnTo>
                    <a:pt x="68460" y="501808"/>
                  </a:lnTo>
                  <a:lnTo>
                    <a:pt x="74715" y="442499"/>
                  </a:lnTo>
                  <a:lnTo>
                    <a:pt x="91280" y="285655"/>
                  </a:lnTo>
                  <a:lnTo>
                    <a:pt x="0" y="285655"/>
                  </a:lnTo>
                  <a:lnTo>
                    <a:pt x="106570" y="63942"/>
                  </a:lnTo>
                  <a:lnTo>
                    <a:pt x="137267" y="0"/>
                  </a:lnTo>
                  <a:lnTo>
                    <a:pt x="131475" y="65217"/>
                  </a:lnTo>
                  <a:lnTo>
                    <a:pt x="130896" y="70313"/>
                  </a:lnTo>
                  <a:lnTo>
                    <a:pt x="117227" y="221713"/>
                  </a:lnTo>
                  <a:lnTo>
                    <a:pt x="212446" y="221713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A00B6875-7F4D-425F-DF1B-35F618157756}"/>
                </a:ext>
              </a:extLst>
            </p:cNvPr>
            <p:cNvSpPr/>
            <p:nvPr/>
          </p:nvSpPr>
          <p:spPr>
            <a:xfrm>
              <a:off x="2069931" y="1600241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3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5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5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7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3" y="337319"/>
                    <a:pt x="445743" y="214183"/>
                  </a:cubicBezTo>
                  <a:cubicBezTo>
                    <a:pt x="445743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5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7" y="230401"/>
                    <a:pt x="63827" y="207465"/>
                  </a:cubicBezTo>
                  <a:cubicBezTo>
                    <a:pt x="63827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5"/>
                  </a:cubicBezTo>
                  <a:cubicBezTo>
                    <a:pt x="154296" y="281948"/>
                    <a:pt x="165532" y="288319"/>
                    <a:pt x="178737" y="292837"/>
                  </a:cubicBezTo>
                  <a:cubicBezTo>
                    <a:pt x="192059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D84B05D1-1DE9-1031-C53E-6CF65234B7FF}"/>
                </a:ext>
              </a:extLst>
            </p:cNvPr>
            <p:cNvSpPr/>
            <p:nvPr/>
          </p:nvSpPr>
          <p:spPr>
            <a:xfrm>
              <a:off x="1637974" y="2295150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4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1 h 437054"/>
                <a:gd name="connsiteX25" fmla="*/ 63826 w 445742"/>
                <a:gd name="connsiteY25" fmla="*/ 207465 h 437054"/>
                <a:gd name="connsiteX26" fmla="*/ 75178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7 h 437054"/>
                <a:gd name="connsiteX32" fmla="*/ 139236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7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2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7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4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3" y="255538"/>
                    <a:pt x="372997" y="273956"/>
                  </a:cubicBezTo>
                  <a:cubicBezTo>
                    <a:pt x="365004" y="292490"/>
                    <a:pt x="353767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1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8"/>
                    <a:pt x="75178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4"/>
                    <a:pt x="137615" y="123135"/>
                    <a:pt x="139005" y="125104"/>
                  </a:cubicBezTo>
                  <a:cubicBezTo>
                    <a:pt x="140511" y="127190"/>
                    <a:pt x="141322" y="130086"/>
                    <a:pt x="141322" y="133677"/>
                  </a:cubicBezTo>
                  <a:cubicBezTo>
                    <a:pt x="141322" y="136109"/>
                    <a:pt x="140627" y="138657"/>
                    <a:pt x="139236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4"/>
                    <a:pt x="123019" y="170397"/>
                  </a:cubicBezTo>
                  <a:cubicBezTo>
                    <a:pt x="121282" y="175030"/>
                    <a:pt x="119776" y="180475"/>
                    <a:pt x="118617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2"/>
                    <a:pt x="224377" y="299672"/>
                  </a:cubicBezTo>
                  <a:cubicBezTo>
                    <a:pt x="241405" y="299672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7" y="232370"/>
                    <a:pt x="331990" y="220207"/>
                    <a:pt x="331990" y="207349"/>
                  </a:cubicBezTo>
                  <a:cubicBezTo>
                    <a:pt x="331990" y="199588"/>
                    <a:pt x="331642" y="192522"/>
                    <a:pt x="330716" y="186267"/>
                  </a:cubicBezTo>
                  <a:cubicBezTo>
                    <a:pt x="329905" y="180011"/>
                    <a:pt x="328515" y="174220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42404286-8A55-6B05-6138-2E4009D9D9D9}"/>
                </a:ext>
              </a:extLst>
            </p:cNvPr>
            <p:cNvSpPr/>
            <p:nvPr/>
          </p:nvSpPr>
          <p:spPr>
            <a:xfrm>
              <a:off x="761316" y="2289011"/>
              <a:ext cx="331642" cy="330020"/>
            </a:xfrm>
            <a:custGeom>
              <a:avLst/>
              <a:gdLst>
                <a:gd name="connsiteX0" fmla="*/ 199820 w 331642"/>
                <a:gd name="connsiteY0" fmla="*/ 0 h 330020"/>
                <a:gd name="connsiteX1" fmla="*/ 131823 w 331642"/>
                <a:gd name="connsiteY1" fmla="*/ 0 h 330020"/>
                <a:gd name="connsiteX2" fmla="*/ 0 w 331642"/>
                <a:gd name="connsiteY2" fmla="*/ 329558 h 330020"/>
                <a:gd name="connsiteX3" fmla="*/ 71240 w 331642"/>
                <a:gd name="connsiteY3" fmla="*/ 329558 h 330020"/>
                <a:gd name="connsiteX4" fmla="*/ 71240 w 331642"/>
                <a:gd name="connsiteY4" fmla="*/ 330021 h 330020"/>
                <a:gd name="connsiteX5" fmla="*/ 71703 w 331642"/>
                <a:gd name="connsiteY5" fmla="*/ 329558 h 330020"/>
                <a:gd name="connsiteX6" fmla="*/ 331643 w 331642"/>
                <a:gd name="connsiteY6" fmla="*/ 329558 h 330020"/>
                <a:gd name="connsiteX7" fmla="*/ 199820 w 331642"/>
                <a:gd name="connsiteY7" fmla="*/ 0 h 330020"/>
                <a:gd name="connsiteX8" fmla="*/ 153021 w 331642"/>
                <a:gd name="connsiteY8" fmla="*/ 275114 h 330020"/>
                <a:gd name="connsiteX9" fmla="*/ 138078 w 331642"/>
                <a:gd name="connsiteY9" fmla="*/ 304189 h 330020"/>
                <a:gd name="connsiteX10" fmla="*/ 141090 w 331642"/>
                <a:gd name="connsiteY10" fmla="*/ 275114 h 330020"/>
                <a:gd name="connsiteX11" fmla="*/ 149199 w 331642"/>
                <a:gd name="connsiteY11" fmla="*/ 198082 h 330020"/>
                <a:gd name="connsiteX12" fmla="*/ 104370 w 331642"/>
                <a:gd name="connsiteY12" fmla="*/ 198082 h 330020"/>
                <a:gd name="connsiteX13" fmla="*/ 156612 w 331642"/>
                <a:gd name="connsiteY13" fmla="*/ 89311 h 330020"/>
                <a:gd name="connsiteX14" fmla="*/ 171671 w 331642"/>
                <a:gd name="connsiteY14" fmla="*/ 58035 h 330020"/>
                <a:gd name="connsiteX15" fmla="*/ 168891 w 331642"/>
                <a:gd name="connsiteY15" fmla="*/ 90006 h 330020"/>
                <a:gd name="connsiteX16" fmla="*/ 168544 w 331642"/>
                <a:gd name="connsiteY16" fmla="*/ 92438 h 330020"/>
                <a:gd name="connsiteX17" fmla="*/ 161825 w 331642"/>
                <a:gd name="connsiteY17" fmla="*/ 166690 h 330020"/>
                <a:gd name="connsiteX18" fmla="*/ 208507 w 331642"/>
                <a:gd name="connsiteY18" fmla="*/ 166690 h 330020"/>
                <a:gd name="connsiteX19" fmla="*/ 201905 w 331642"/>
                <a:gd name="connsiteY19" fmla="*/ 179432 h 330020"/>
                <a:gd name="connsiteX20" fmla="*/ 152905 w 331642"/>
                <a:gd name="connsiteY20" fmla="*/ 274998 h 33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31642" h="330020">
                  <a:moveTo>
                    <a:pt x="199820" y="0"/>
                  </a:moveTo>
                  <a:lnTo>
                    <a:pt x="131823" y="0"/>
                  </a:lnTo>
                  <a:lnTo>
                    <a:pt x="0" y="329558"/>
                  </a:lnTo>
                  <a:lnTo>
                    <a:pt x="71240" y="329558"/>
                  </a:lnTo>
                  <a:lnTo>
                    <a:pt x="71240" y="330021"/>
                  </a:lnTo>
                  <a:lnTo>
                    <a:pt x="71703" y="329558"/>
                  </a:lnTo>
                  <a:lnTo>
                    <a:pt x="331643" y="329558"/>
                  </a:lnTo>
                  <a:lnTo>
                    <a:pt x="199820" y="0"/>
                  </a:lnTo>
                  <a:close/>
                  <a:moveTo>
                    <a:pt x="153021" y="275114"/>
                  </a:moveTo>
                  <a:lnTo>
                    <a:pt x="138078" y="304189"/>
                  </a:lnTo>
                  <a:lnTo>
                    <a:pt x="141090" y="275114"/>
                  </a:lnTo>
                  <a:lnTo>
                    <a:pt x="149199" y="198082"/>
                  </a:lnTo>
                  <a:lnTo>
                    <a:pt x="104370" y="198082"/>
                  </a:lnTo>
                  <a:lnTo>
                    <a:pt x="156612" y="89311"/>
                  </a:lnTo>
                  <a:lnTo>
                    <a:pt x="171671" y="58035"/>
                  </a:lnTo>
                  <a:lnTo>
                    <a:pt x="168891" y="90006"/>
                  </a:lnTo>
                  <a:lnTo>
                    <a:pt x="168544" y="92438"/>
                  </a:lnTo>
                  <a:lnTo>
                    <a:pt x="161825" y="166690"/>
                  </a:lnTo>
                  <a:lnTo>
                    <a:pt x="208507" y="166690"/>
                  </a:lnTo>
                  <a:lnTo>
                    <a:pt x="201905" y="179432"/>
                  </a:lnTo>
                  <a:lnTo>
                    <a:pt x="152905" y="274998"/>
                  </a:ln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37641F33-57FB-F4DB-DFB4-34C5E53CC0CF}"/>
                </a:ext>
              </a:extLst>
            </p:cNvPr>
            <p:cNvSpPr/>
            <p:nvPr/>
          </p:nvSpPr>
          <p:spPr>
            <a:xfrm>
              <a:off x="1044075" y="2658300"/>
              <a:ext cx="93364" cy="79811"/>
            </a:xfrm>
            <a:custGeom>
              <a:avLst/>
              <a:gdLst>
                <a:gd name="connsiteX0" fmla="*/ 93365 w 93364"/>
                <a:gd name="connsiteY0" fmla="*/ 79812 h 79811"/>
                <a:gd name="connsiteX1" fmla="*/ 29423 w 93364"/>
                <a:gd name="connsiteY1" fmla="*/ 79812 h 79811"/>
                <a:gd name="connsiteX2" fmla="*/ 0 w 93364"/>
                <a:gd name="connsiteY2" fmla="*/ 0 h 79811"/>
                <a:gd name="connsiteX3" fmla="*/ 63711 w 93364"/>
                <a:gd name="connsiteY3" fmla="*/ 0 h 79811"/>
                <a:gd name="connsiteX4" fmla="*/ 93365 w 93364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4" h="79811">
                  <a:moveTo>
                    <a:pt x="93365" y="79812"/>
                  </a:moveTo>
                  <a:lnTo>
                    <a:pt x="29423" y="79812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365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9ECED8F2-5FC3-935D-C909-2EAF5C9E559B}"/>
                </a:ext>
              </a:extLst>
            </p:cNvPr>
            <p:cNvSpPr/>
            <p:nvPr/>
          </p:nvSpPr>
          <p:spPr>
            <a:xfrm>
              <a:off x="934725" y="2658300"/>
              <a:ext cx="93249" cy="79811"/>
            </a:xfrm>
            <a:custGeom>
              <a:avLst/>
              <a:gdLst>
                <a:gd name="connsiteX0" fmla="*/ 93249 w 93249"/>
                <a:gd name="connsiteY0" fmla="*/ 79812 h 79811"/>
                <a:gd name="connsiteX1" fmla="*/ 29539 w 93249"/>
                <a:gd name="connsiteY1" fmla="*/ 79812 h 79811"/>
                <a:gd name="connsiteX2" fmla="*/ 0 w 93249"/>
                <a:gd name="connsiteY2" fmla="*/ 0 h 79811"/>
                <a:gd name="connsiteX3" fmla="*/ 63711 w 93249"/>
                <a:gd name="connsiteY3" fmla="*/ 0 h 79811"/>
                <a:gd name="connsiteX4" fmla="*/ 93249 w 93249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811">
                  <a:moveTo>
                    <a:pt x="93249" y="79812"/>
                  </a:moveTo>
                  <a:lnTo>
                    <a:pt x="29539" y="79812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249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520FB28F-D3AB-87A5-C3E6-869F0AC4CA9F}"/>
                </a:ext>
              </a:extLst>
            </p:cNvPr>
            <p:cNvSpPr/>
            <p:nvPr/>
          </p:nvSpPr>
          <p:spPr>
            <a:xfrm>
              <a:off x="826069" y="2658300"/>
              <a:ext cx="93249" cy="79811"/>
            </a:xfrm>
            <a:custGeom>
              <a:avLst/>
              <a:gdLst>
                <a:gd name="connsiteX0" fmla="*/ 93249 w 93249"/>
                <a:gd name="connsiteY0" fmla="*/ 79812 h 79811"/>
                <a:gd name="connsiteX1" fmla="*/ 29423 w 93249"/>
                <a:gd name="connsiteY1" fmla="*/ 79812 h 79811"/>
                <a:gd name="connsiteX2" fmla="*/ 0 w 93249"/>
                <a:gd name="connsiteY2" fmla="*/ 0 h 79811"/>
                <a:gd name="connsiteX3" fmla="*/ 63595 w 93249"/>
                <a:gd name="connsiteY3" fmla="*/ 0 h 79811"/>
                <a:gd name="connsiteX4" fmla="*/ 93249 w 93249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811">
                  <a:moveTo>
                    <a:pt x="93249" y="79812"/>
                  </a:moveTo>
                  <a:lnTo>
                    <a:pt x="29423" y="79812"/>
                  </a:lnTo>
                  <a:lnTo>
                    <a:pt x="0" y="0"/>
                  </a:lnTo>
                  <a:lnTo>
                    <a:pt x="63595" y="0"/>
                  </a:lnTo>
                  <a:lnTo>
                    <a:pt x="93249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E70F60BA-7719-450D-ADE9-BBA396CE46FF}"/>
                </a:ext>
              </a:extLst>
            </p:cNvPr>
            <p:cNvSpPr/>
            <p:nvPr/>
          </p:nvSpPr>
          <p:spPr>
            <a:xfrm>
              <a:off x="713591" y="2658300"/>
              <a:ext cx="96376" cy="79811"/>
            </a:xfrm>
            <a:custGeom>
              <a:avLst/>
              <a:gdLst>
                <a:gd name="connsiteX0" fmla="*/ 96377 w 96376"/>
                <a:gd name="connsiteY0" fmla="*/ 79812 h 79811"/>
                <a:gd name="connsiteX1" fmla="*/ 0 w 96376"/>
                <a:gd name="connsiteY1" fmla="*/ 79812 h 79811"/>
                <a:gd name="connsiteX2" fmla="*/ 31855 w 96376"/>
                <a:gd name="connsiteY2" fmla="*/ 0 h 79811"/>
                <a:gd name="connsiteX3" fmla="*/ 66838 w 96376"/>
                <a:gd name="connsiteY3" fmla="*/ 0 h 79811"/>
                <a:gd name="connsiteX4" fmla="*/ 96377 w 96376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376" h="79811">
                  <a:moveTo>
                    <a:pt x="96377" y="79812"/>
                  </a:moveTo>
                  <a:lnTo>
                    <a:pt x="0" y="79812"/>
                  </a:lnTo>
                  <a:lnTo>
                    <a:pt x="31855" y="0"/>
                  </a:lnTo>
                  <a:lnTo>
                    <a:pt x="66838" y="0"/>
                  </a:lnTo>
                  <a:lnTo>
                    <a:pt x="96377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2BD8552-87EB-2BF3-8DEE-3F55444BCA95}"/>
                </a:ext>
              </a:extLst>
            </p:cNvPr>
            <p:cNvSpPr/>
            <p:nvPr/>
          </p:nvSpPr>
          <p:spPr>
            <a:xfrm>
              <a:off x="761316" y="3679060"/>
              <a:ext cx="331642" cy="330020"/>
            </a:xfrm>
            <a:custGeom>
              <a:avLst/>
              <a:gdLst>
                <a:gd name="connsiteX0" fmla="*/ 199820 w 331642"/>
                <a:gd name="connsiteY0" fmla="*/ 0 h 330020"/>
                <a:gd name="connsiteX1" fmla="*/ 131823 w 331642"/>
                <a:gd name="connsiteY1" fmla="*/ 0 h 330020"/>
                <a:gd name="connsiteX2" fmla="*/ 0 w 331642"/>
                <a:gd name="connsiteY2" fmla="*/ 329557 h 330020"/>
                <a:gd name="connsiteX3" fmla="*/ 71240 w 331642"/>
                <a:gd name="connsiteY3" fmla="*/ 329557 h 330020"/>
                <a:gd name="connsiteX4" fmla="*/ 71240 w 331642"/>
                <a:gd name="connsiteY4" fmla="*/ 330021 h 330020"/>
                <a:gd name="connsiteX5" fmla="*/ 71703 w 331642"/>
                <a:gd name="connsiteY5" fmla="*/ 329557 h 330020"/>
                <a:gd name="connsiteX6" fmla="*/ 331643 w 331642"/>
                <a:gd name="connsiteY6" fmla="*/ 329557 h 330020"/>
                <a:gd name="connsiteX7" fmla="*/ 199820 w 331642"/>
                <a:gd name="connsiteY7" fmla="*/ 0 h 330020"/>
                <a:gd name="connsiteX8" fmla="*/ 153021 w 331642"/>
                <a:gd name="connsiteY8" fmla="*/ 275114 h 330020"/>
                <a:gd name="connsiteX9" fmla="*/ 138078 w 331642"/>
                <a:gd name="connsiteY9" fmla="*/ 304189 h 330020"/>
                <a:gd name="connsiteX10" fmla="*/ 141090 w 331642"/>
                <a:gd name="connsiteY10" fmla="*/ 275114 h 330020"/>
                <a:gd name="connsiteX11" fmla="*/ 149199 w 331642"/>
                <a:gd name="connsiteY11" fmla="*/ 198082 h 330020"/>
                <a:gd name="connsiteX12" fmla="*/ 104370 w 331642"/>
                <a:gd name="connsiteY12" fmla="*/ 198082 h 330020"/>
                <a:gd name="connsiteX13" fmla="*/ 156612 w 331642"/>
                <a:gd name="connsiteY13" fmla="*/ 89311 h 330020"/>
                <a:gd name="connsiteX14" fmla="*/ 171671 w 331642"/>
                <a:gd name="connsiteY14" fmla="*/ 58034 h 330020"/>
                <a:gd name="connsiteX15" fmla="*/ 168891 w 331642"/>
                <a:gd name="connsiteY15" fmla="*/ 90006 h 330020"/>
                <a:gd name="connsiteX16" fmla="*/ 168544 w 331642"/>
                <a:gd name="connsiteY16" fmla="*/ 92438 h 330020"/>
                <a:gd name="connsiteX17" fmla="*/ 161825 w 331642"/>
                <a:gd name="connsiteY17" fmla="*/ 166690 h 330020"/>
                <a:gd name="connsiteX18" fmla="*/ 208507 w 331642"/>
                <a:gd name="connsiteY18" fmla="*/ 166690 h 330020"/>
                <a:gd name="connsiteX19" fmla="*/ 201905 w 331642"/>
                <a:gd name="connsiteY19" fmla="*/ 179432 h 330020"/>
                <a:gd name="connsiteX20" fmla="*/ 152905 w 331642"/>
                <a:gd name="connsiteY20" fmla="*/ 274998 h 33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31642" h="330020">
                  <a:moveTo>
                    <a:pt x="199820" y="0"/>
                  </a:moveTo>
                  <a:lnTo>
                    <a:pt x="131823" y="0"/>
                  </a:lnTo>
                  <a:lnTo>
                    <a:pt x="0" y="329557"/>
                  </a:lnTo>
                  <a:lnTo>
                    <a:pt x="71240" y="329557"/>
                  </a:lnTo>
                  <a:lnTo>
                    <a:pt x="71240" y="330021"/>
                  </a:lnTo>
                  <a:lnTo>
                    <a:pt x="71703" y="329557"/>
                  </a:lnTo>
                  <a:lnTo>
                    <a:pt x="331643" y="329557"/>
                  </a:lnTo>
                  <a:lnTo>
                    <a:pt x="199820" y="0"/>
                  </a:lnTo>
                  <a:close/>
                  <a:moveTo>
                    <a:pt x="153021" y="275114"/>
                  </a:moveTo>
                  <a:lnTo>
                    <a:pt x="138078" y="304189"/>
                  </a:lnTo>
                  <a:lnTo>
                    <a:pt x="141090" y="275114"/>
                  </a:lnTo>
                  <a:lnTo>
                    <a:pt x="149199" y="198082"/>
                  </a:lnTo>
                  <a:lnTo>
                    <a:pt x="104370" y="198082"/>
                  </a:lnTo>
                  <a:lnTo>
                    <a:pt x="156612" y="89311"/>
                  </a:lnTo>
                  <a:lnTo>
                    <a:pt x="171671" y="58034"/>
                  </a:lnTo>
                  <a:lnTo>
                    <a:pt x="168891" y="90006"/>
                  </a:lnTo>
                  <a:lnTo>
                    <a:pt x="168544" y="92438"/>
                  </a:lnTo>
                  <a:lnTo>
                    <a:pt x="161825" y="166690"/>
                  </a:lnTo>
                  <a:lnTo>
                    <a:pt x="208507" y="166690"/>
                  </a:lnTo>
                  <a:lnTo>
                    <a:pt x="201905" y="179432"/>
                  </a:lnTo>
                  <a:lnTo>
                    <a:pt x="152905" y="274998"/>
                  </a:ln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2E8AEA2-8A66-61AF-7F03-676130855AEF}"/>
                </a:ext>
              </a:extLst>
            </p:cNvPr>
            <p:cNvSpPr/>
            <p:nvPr/>
          </p:nvSpPr>
          <p:spPr>
            <a:xfrm>
              <a:off x="1044075" y="4048234"/>
              <a:ext cx="93364" cy="79927"/>
            </a:xfrm>
            <a:custGeom>
              <a:avLst/>
              <a:gdLst>
                <a:gd name="connsiteX0" fmla="*/ 93365 w 93364"/>
                <a:gd name="connsiteY0" fmla="*/ 79928 h 79927"/>
                <a:gd name="connsiteX1" fmla="*/ 29423 w 93364"/>
                <a:gd name="connsiteY1" fmla="*/ 79928 h 79927"/>
                <a:gd name="connsiteX2" fmla="*/ 0 w 93364"/>
                <a:gd name="connsiteY2" fmla="*/ 0 h 79927"/>
                <a:gd name="connsiteX3" fmla="*/ 63711 w 93364"/>
                <a:gd name="connsiteY3" fmla="*/ 0 h 79927"/>
                <a:gd name="connsiteX4" fmla="*/ 93365 w 93364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4" h="79927">
                  <a:moveTo>
                    <a:pt x="93365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365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475C43C9-C918-4E0F-6321-51F2A69DDB29}"/>
                </a:ext>
              </a:extLst>
            </p:cNvPr>
            <p:cNvSpPr/>
            <p:nvPr/>
          </p:nvSpPr>
          <p:spPr>
            <a:xfrm>
              <a:off x="934725" y="4048234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539 w 93249"/>
                <a:gd name="connsiteY1" fmla="*/ 79928 h 79927"/>
                <a:gd name="connsiteX2" fmla="*/ 0 w 93249"/>
                <a:gd name="connsiteY2" fmla="*/ 0 h 79927"/>
                <a:gd name="connsiteX3" fmla="*/ 63711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539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8C7C7EF0-5716-F477-6C78-BFDD71B6AFE6}"/>
                </a:ext>
              </a:extLst>
            </p:cNvPr>
            <p:cNvSpPr/>
            <p:nvPr/>
          </p:nvSpPr>
          <p:spPr>
            <a:xfrm>
              <a:off x="826069" y="4048234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423 w 93249"/>
                <a:gd name="connsiteY1" fmla="*/ 79928 h 79927"/>
                <a:gd name="connsiteX2" fmla="*/ 0 w 93249"/>
                <a:gd name="connsiteY2" fmla="*/ 0 h 79927"/>
                <a:gd name="connsiteX3" fmla="*/ 63595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595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CCAED62C-566F-4CB6-420B-D9B48ACCF16B}"/>
                </a:ext>
              </a:extLst>
            </p:cNvPr>
            <p:cNvSpPr/>
            <p:nvPr/>
          </p:nvSpPr>
          <p:spPr>
            <a:xfrm>
              <a:off x="713591" y="4048234"/>
              <a:ext cx="96376" cy="79927"/>
            </a:xfrm>
            <a:custGeom>
              <a:avLst/>
              <a:gdLst>
                <a:gd name="connsiteX0" fmla="*/ 96377 w 96376"/>
                <a:gd name="connsiteY0" fmla="*/ 79928 h 79927"/>
                <a:gd name="connsiteX1" fmla="*/ 0 w 96376"/>
                <a:gd name="connsiteY1" fmla="*/ 79928 h 79927"/>
                <a:gd name="connsiteX2" fmla="*/ 31855 w 96376"/>
                <a:gd name="connsiteY2" fmla="*/ 0 h 79927"/>
                <a:gd name="connsiteX3" fmla="*/ 66838 w 96376"/>
                <a:gd name="connsiteY3" fmla="*/ 0 h 79927"/>
                <a:gd name="connsiteX4" fmla="*/ 96377 w 96376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376" h="79927">
                  <a:moveTo>
                    <a:pt x="96377" y="79928"/>
                  </a:moveTo>
                  <a:lnTo>
                    <a:pt x="0" y="79928"/>
                  </a:lnTo>
                  <a:lnTo>
                    <a:pt x="31855" y="0"/>
                  </a:lnTo>
                  <a:lnTo>
                    <a:pt x="66838" y="0"/>
                  </a:lnTo>
                  <a:lnTo>
                    <a:pt x="96377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CA0C9B90-3C6A-4CA0-F621-D92AA2CA036E}"/>
                </a:ext>
              </a:extLst>
            </p:cNvPr>
            <p:cNvSpPr/>
            <p:nvPr/>
          </p:nvSpPr>
          <p:spPr>
            <a:xfrm>
              <a:off x="199157" y="4380224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4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8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1 h 437054"/>
                <a:gd name="connsiteX18" fmla="*/ 372997 w 445742"/>
                <a:gd name="connsiteY18" fmla="*/ 273955 h 437054"/>
                <a:gd name="connsiteX19" fmla="*/ 339635 w 445742"/>
                <a:gd name="connsiteY19" fmla="*/ 321680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1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0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6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4"/>
                    <a:pt x="222871" y="437054"/>
                  </a:cubicBezTo>
                  <a:cubicBezTo>
                    <a:pt x="345891" y="437054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8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3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1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0"/>
                  </a:cubicBezTo>
                  <a:cubicBezTo>
                    <a:pt x="325503" y="334886"/>
                    <a:pt x="308359" y="345079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89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1"/>
                  </a:cubicBezTo>
                  <a:cubicBezTo>
                    <a:pt x="67881" y="251599"/>
                    <a:pt x="63826" y="230400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2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0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6"/>
                    <a:pt x="135993" y="265847"/>
                    <a:pt x="145144" y="273955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6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164" name="Picture 163">
              <a:extLst>
                <a:ext uri="{FF2B5EF4-FFF2-40B4-BE49-F238E27FC236}">
                  <a16:creationId xmlns:a16="http://schemas.microsoft.com/office/drawing/2014/main" id="{558A25CF-64BA-AFBE-43CD-0BB320BF77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113876" y="906201"/>
              <a:ext cx="347513" cy="443078"/>
            </a:xfrm>
            <a:prstGeom prst="rect">
              <a:avLst/>
            </a:prstGeom>
          </p:spPr>
        </p:pic>
        <p:pic>
          <p:nvPicPr>
            <p:cNvPr id="165" name="Picture 164">
              <a:extLst>
                <a:ext uri="{FF2B5EF4-FFF2-40B4-BE49-F238E27FC236}">
                  <a16:creationId xmlns:a16="http://schemas.microsoft.com/office/drawing/2014/main" id="{728B08E6-3B0C-604C-D6EC-FF97A83BA12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113876" y="2292138"/>
              <a:ext cx="347513" cy="443078"/>
            </a:xfrm>
            <a:prstGeom prst="rect">
              <a:avLst/>
            </a:prstGeom>
          </p:spPr>
        </p:pic>
        <p:pic>
          <p:nvPicPr>
            <p:cNvPr id="166" name="Picture 165">
              <a:extLst>
                <a:ext uri="{FF2B5EF4-FFF2-40B4-BE49-F238E27FC236}">
                  <a16:creationId xmlns:a16="http://schemas.microsoft.com/office/drawing/2014/main" id="{3793032F-1A42-C65C-CF4D-B258B55B26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113127" y="3685198"/>
              <a:ext cx="347513" cy="443078"/>
            </a:xfrm>
            <a:prstGeom prst="rect">
              <a:avLst/>
            </a:prstGeom>
          </p:spPr>
        </p:pic>
        <p:pic>
          <p:nvPicPr>
            <p:cNvPr id="167" name="Picture 166">
              <a:extLst>
                <a:ext uri="{FF2B5EF4-FFF2-40B4-BE49-F238E27FC236}">
                  <a16:creationId xmlns:a16="http://schemas.microsoft.com/office/drawing/2014/main" id="{0D54C81A-224C-5EF5-4335-7A491D0E0A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113876" y="5069109"/>
              <a:ext cx="347513" cy="443078"/>
            </a:xfrm>
            <a:prstGeom prst="rect">
              <a:avLst/>
            </a:prstGeom>
          </p:spPr>
        </p:pic>
        <p:pic>
          <p:nvPicPr>
            <p:cNvPr id="177" name="Graphic 176">
              <a:extLst>
                <a:ext uri="{FF2B5EF4-FFF2-40B4-BE49-F238E27FC236}">
                  <a16:creationId xmlns:a16="http://schemas.microsoft.com/office/drawing/2014/main" id="{57EAC723-8221-0B5F-B284-90752187DF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99157" y="5773284"/>
              <a:ext cx="372784" cy="431032"/>
            </a:xfrm>
            <a:prstGeom prst="rect">
              <a:avLst/>
            </a:prstGeom>
          </p:spPr>
        </p:pic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2F6C563E-2319-0807-2669-D722756A38F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02992" y="2657182"/>
            <a:ext cx="5326422" cy="1470025"/>
          </a:xfrm>
        </p:spPr>
        <p:txBody>
          <a:bodyPr anchor="ctr">
            <a:noAutofit/>
          </a:bodyPr>
          <a:lstStyle>
            <a:lvl1pPr algn="ctr">
              <a:defRPr sz="6600">
                <a:solidFill>
                  <a:srgbClr val="0070C0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817903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7A60-DD6D-B884-88A0-947104F37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00FCBD-7E3C-C1E9-FD98-EE7534D401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0524DF1-A103-6DBE-E68A-AA8934843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3075" y="1760537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9BA5EA6-B315-BC62-3AF7-2EAFE29B1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4075" y="1760537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7314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6640C-6BDE-004A-A45D-7777C4972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27ACD0-28FE-68F9-B58C-EEAC142D4F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501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27ACD0-28FE-68F9-B58C-EEAC142D4F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22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D50EBFC-B5C9-B752-10EE-B4B958D38925}"/>
              </a:ext>
            </a:extLst>
          </p:cNvPr>
          <p:cNvSpPr/>
          <p:nvPr userDrawn="1"/>
        </p:nvSpPr>
        <p:spPr>
          <a:xfrm>
            <a:off x="6596380" y="5732979"/>
            <a:ext cx="2547620" cy="112501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224FDB9F-8BB9-AD91-EC70-C05AB10F9A23}"/>
              </a:ext>
            </a:extLst>
          </p:cNvPr>
          <p:cNvSpPr/>
          <p:nvPr userDrawn="1"/>
        </p:nvSpPr>
        <p:spPr>
          <a:xfrm rot="16200000">
            <a:off x="1952904" y="-333099"/>
            <a:ext cx="6858003" cy="7524192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3" name="Freeform 19">
            <a:extLst>
              <a:ext uri="{FF2B5EF4-FFF2-40B4-BE49-F238E27FC236}">
                <a16:creationId xmlns:a16="http://schemas.microsoft.com/office/drawing/2014/main" id="{E2191FDF-04B9-CD98-48FA-CF1F49F08D68}"/>
              </a:ext>
            </a:extLst>
          </p:cNvPr>
          <p:cNvSpPr/>
          <p:nvPr userDrawn="1"/>
        </p:nvSpPr>
        <p:spPr>
          <a:xfrm rot="5400000">
            <a:off x="-1188929" y="1188932"/>
            <a:ext cx="6857997" cy="4480136"/>
          </a:xfrm>
          <a:custGeom>
            <a:avLst/>
            <a:gdLst>
              <a:gd name="connsiteX0" fmla="*/ 0 w 6857997"/>
              <a:gd name="connsiteY0" fmla="*/ 4480136 h 4480136"/>
              <a:gd name="connsiteX1" fmla="*/ 0 w 6857997"/>
              <a:gd name="connsiteY1" fmla="*/ 0 h 4480136"/>
              <a:gd name="connsiteX2" fmla="*/ 6857997 w 6857997"/>
              <a:gd name="connsiteY2" fmla="*/ 4215890 h 4480136"/>
              <a:gd name="connsiteX3" fmla="*/ 6857997 w 6857997"/>
              <a:gd name="connsiteY3" fmla="*/ 4480136 h 4480136"/>
              <a:gd name="connsiteX4" fmla="*/ 0 w 6857997"/>
              <a:gd name="connsiteY4" fmla="*/ 4480136 h 4480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7997" h="4480136">
                <a:moveTo>
                  <a:pt x="0" y="4480136"/>
                </a:moveTo>
                <a:lnTo>
                  <a:pt x="0" y="0"/>
                </a:lnTo>
                <a:lnTo>
                  <a:pt x="6857997" y="4215890"/>
                </a:lnTo>
                <a:lnTo>
                  <a:pt x="6857997" y="4480136"/>
                </a:lnTo>
                <a:lnTo>
                  <a:pt x="0" y="4480136"/>
                </a:lnTo>
                <a:close/>
              </a:path>
            </a:pathLst>
          </a:custGeom>
          <a:solidFill>
            <a:srgbClr val="57BFE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6165ACE7-A6B5-F68A-FEB7-B8EF95EA4375}"/>
              </a:ext>
            </a:extLst>
          </p:cNvPr>
          <p:cNvSpPr/>
          <p:nvPr userDrawn="1"/>
        </p:nvSpPr>
        <p:spPr>
          <a:xfrm rot="5400000">
            <a:off x="-1506422" y="1506422"/>
            <a:ext cx="6858000" cy="3845155"/>
          </a:xfrm>
          <a:prstGeom prst="rtTriangle">
            <a:avLst/>
          </a:prstGeom>
          <a:gradFill flip="none" rotWithShape="1">
            <a:gsLst>
              <a:gs pos="0">
                <a:srgbClr val="0082CA">
                  <a:shade val="30000"/>
                  <a:satMod val="115000"/>
                </a:srgbClr>
              </a:gs>
              <a:gs pos="50000">
                <a:srgbClr val="0082CA">
                  <a:shade val="67500"/>
                  <a:satMod val="115000"/>
                </a:srgbClr>
              </a:gs>
              <a:gs pos="100000">
                <a:srgbClr val="0082CA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ECCA4C5-8537-81F2-D3D9-ADB14ECDC8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3520" y="4293828"/>
            <a:ext cx="3735893" cy="8966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2000" b="1">
                <a:solidFill>
                  <a:schemeClr val="bg2">
                    <a:lumMod val="50000"/>
                  </a:schemeClr>
                </a:solidFill>
                <a:latin typeface="Lato" panose="020F050202020403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A499B9D-A2CC-F934-D318-AB39B936ABE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02992" y="2657182"/>
            <a:ext cx="5326422" cy="14700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lnSpc>
                <a:spcPct val="90000"/>
              </a:lnSpc>
              <a:defRPr sz="5000">
                <a:solidFill>
                  <a:srgbClr val="0082CA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AE16D62C-DA10-B392-BF82-F2921F045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06" y="3058313"/>
            <a:ext cx="1227339" cy="339133"/>
          </a:xfrm>
          <a:prstGeom prst="rect">
            <a:avLst/>
          </a:prstGeom>
        </p:spPr>
      </p:pic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0136AC45-E9D6-5C4D-E18B-7A933DBF0FBB}"/>
              </a:ext>
            </a:extLst>
          </p:cNvPr>
          <p:cNvSpPr/>
          <p:nvPr/>
        </p:nvSpPr>
        <p:spPr>
          <a:xfrm>
            <a:off x="3037290" y="205906"/>
            <a:ext cx="381452" cy="445626"/>
          </a:xfrm>
          <a:custGeom>
            <a:avLst/>
            <a:gdLst>
              <a:gd name="connsiteX0" fmla="*/ 122556 w 381452"/>
              <a:gd name="connsiteY0" fmla="*/ 201557 h 445626"/>
              <a:gd name="connsiteX1" fmla="*/ 312298 w 381452"/>
              <a:gd name="connsiteY1" fmla="*/ 201557 h 445626"/>
              <a:gd name="connsiteX2" fmla="*/ 313224 w 381452"/>
              <a:gd name="connsiteY2" fmla="*/ 175957 h 445626"/>
              <a:gd name="connsiteX3" fmla="*/ 305927 w 381452"/>
              <a:gd name="connsiteY3" fmla="*/ 127421 h 445626"/>
              <a:gd name="connsiteX4" fmla="*/ 284613 w 381452"/>
              <a:gd name="connsiteY4" fmla="*/ 89427 h 445626"/>
              <a:gd name="connsiteX5" fmla="*/ 250209 w 381452"/>
              <a:gd name="connsiteY5" fmla="*/ 64637 h 445626"/>
              <a:gd name="connsiteX6" fmla="*/ 203874 w 381452"/>
              <a:gd name="connsiteY6" fmla="*/ 55834 h 445626"/>
              <a:gd name="connsiteX7" fmla="*/ 117111 w 381452"/>
              <a:gd name="connsiteY7" fmla="*/ 87689 h 445626"/>
              <a:gd name="connsiteX8" fmla="*/ 77843 w 381452"/>
              <a:gd name="connsiteY8" fmla="*/ 175957 h 445626"/>
              <a:gd name="connsiteX9" fmla="*/ 75294 w 381452"/>
              <a:gd name="connsiteY9" fmla="*/ 223335 h 445626"/>
              <a:gd name="connsiteX10" fmla="*/ 86415 w 381452"/>
              <a:gd name="connsiteY10" fmla="*/ 294690 h 445626"/>
              <a:gd name="connsiteX11" fmla="*/ 114563 w 381452"/>
              <a:gd name="connsiteY11" fmla="*/ 345311 h 445626"/>
              <a:gd name="connsiteX12" fmla="*/ 157307 w 381452"/>
              <a:gd name="connsiteY12" fmla="*/ 375661 h 445626"/>
              <a:gd name="connsiteX13" fmla="*/ 212793 w 381452"/>
              <a:gd name="connsiteY13" fmla="*/ 385739 h 445626"/>
              <a:gd name="connsiteX14" fmla="*/ 262140 w 381452"/>
              <a:gd name="connsiteY14" fmla="*/ 379136 h 445626"/>
              <a:gd name="connsiteX15" fmla="*/ 297818 w 381452"/>
              <a:gd name="connsiteY15" fmla="*/ 364772 h 445626"/>
              <a:gd name="connsiteX16" fmla="*/ 322839 w 381452"/>
              <a:gd name="connsiteY16" fmla="*/ 350524 h 445626"/>
              <a:gd name="connsiteX17" fmla="*/ 340099 w 381452"/>
              <a:gd name="connsiteY17" fmla="*/ 343921 h 445626"/>
              <a:gd name="connsiteX18" fmla="*/ 354578 w 381452"/>
              <a:gd name="connsiteY18" fmla="*/ 351219 h 445626"/>
              <a:gd name="connsiteX19" fmla="*/ 375892 w 381452"/>
              <a:gd name="connsiteY19" fmla="*/ 379020 h 445626"/>
              <a:gd name="connsiteX20" fmla="*/ 342184 w 381452"/>
              <a:gd name="connsiteY20" fmla="*/ 408674 h 445626"/>
              <a:gd name="connsiteX21" fmla="*/ 300135 w 381452"/>
              <a:gd name="connsiteY21" fmla="*/ 429409 h 445626"/>
              <a:gd name="connsiteX22" fmla="*/ 253800 w 381452"/>
              <a:gd name="connsiteY22" fmla="*/ 441572 h 445626"/>
              <a:gd name="connsiteX23" fmla="*/ 206422 w 381452"/>
              <a:gd name="connsiteY23" fmla="*/ 445627 h 445626"/>
              <a:gd name="connsiteX24" fmla="*/ 123714 w 381452"/>
              <a:gd name="connsiteY24" fmla="*/ 430452 h 445626"/>
              <a:gd name="connsiteX25" fmla="*/ 58382 w 381452"/>
              <a:gd name="connsiteY25" fmla="*/ 385970 h 445626"/>
              <a:gd name="connsiteX26" fmla="*/ 15406 w 381452"/>
              <a:gd name="connsiteY26" fmla="*/ 313572 h 445626"/>
              <a:gd name="connsiteX27" fmla="*/ 0 w 381452"/>
              <a:gd name="connsiteY27" fmla="*/ 214415 h 445626"/>
              <a:gd name="connsiteX28" fmla="*/ 13900 w 381452"/>
              <a:gd name="connsiteY28" fmla="*/ 129854 h 445626"/>
              <a:gd name="connsiteX29" fmla="*/ 53864 w 381452"/>
              <a:gd name="connsiteY29" fmla="*/ 61741 h 445626"/>
              <a:gd name="connsiteX30" fmla="*/ 117459 w 381452"/>
              <a:gd name="connsiteY30" fmla="*/ 16449 h 445626"/>
              <a:gd name="connsiteX31" fmla="*/ 202021 w 381452"/>
              <a:gd name="connsiteY31" fmla="*/ 0 h 445626"/>
              <a:gd name="connsiteX32" fmla="*/ 273840 w 381452"/>
              <a:gd name="connsiteY32" fmla="*/ 12974 h 445626"/>
              <a:gd name="connsiteX33" fmla="*/ 330600 w 381452"/>
              <a:gd name="connsiteY33" fmla="*/ 50621 h 445626"/>
              <a:gd name="connsiteX34" fmla="*/ 368015 w 381452"/>
              <a:gd name="connsiteY34" fmla="*/ 111320 h 445626"/>
              <a:gd name="connsiteX35" fmla="*/ 381453 w 381452"/>
              <a:gd name="connsiteY35" fmla="*/ 193564 h 445626"/>
              <a:gd name="connsiteX36" fmla="*/ 377630 w 381452"/>
              <a:gd name="connsiteY36" fmla="*/ 235845 h 445626"/>
              <a:gd name="connsiteX37" fmla="*/ 363150 w 381452"/>
              <a:gd name="connsiteY37" fmla="*/ 241869 h 445626"/>
              <a:gd name="connsiteX38" fmla="*/ 122672 w 381452"/>
              <a:gd name="connsiteY38" fmla="*/ 241869 h 445626"/>
              <a:gd name="connsiteX39" fmla="*/ 121050 w 381452"/>
              <a:gd name="connsiteY39" fmla="*/ 221250 h 445626"/>
              <a:gd name="connsiteX40" fmla="*/ 122324 w 381452"/>
              <a:gd name="connsiteY40" fmla="*/ 201673 h 445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81452" h="445626">
                <a:moveTo>
                  <a:pt x="122556" y="201557"/>
                </a:moveTo>
                <a:lnTo>
                  <a:pt x="312298" y="201557"/>
                </a:lnTo>
                <a:cubicBezTo>
                  <a:pt x="312877" y="194259"/>
                  <a:pt x="313224" y="175957"/>
                  <a:pt x="313224" y="175957"/>
                </a:cubicBezTo>
                <a:cubicBezTo>
                  <a:pt x="313224" y="158350"/>
                  <a:pt x="310792" y="142133"/>
                  <a:pt x="305927" y="127421"/>
                </a:cubicBezTo>
                <a:cubicBezTo>
                  <a:pt x="301061" y="112710"/>
                  <a:pt x="293995" y="100084"/>
                  <a:pt x="284613" y="89427"/>
                </a:cubicBezTo>
                <a:cubicBezTo>
                  <a:pt x="275230" y="78769"/>
                  <a:pt x="263762" y="70545"/>
                  <a:pt x="250209" y="64637"/>
                </a:cubicBezTo>
                <a:cubicBezTo>
                  <a:pt x="236656" y="58845"/>
                  <a:pt x="221250" y="55834"/>
                  <a:pt x="203874" y="55834"/>
                </a:cubicBezTo>
                <a:cubicBezTo>
                  <a:pt x="167153" y="55834"/>
                  <a:pt x="138194" y="66491"/>
                  <a:pt x="117111" y="87689"/>
                </a:cubicBezTo>
                <a:cubicBezTo>
                  <a:pt x="96029" y="108887"/>
                  <a:pt x="82940" y="138310"/>
                  <a:pt x="77843" y="175957"/>
                </a:cubicBezTo>
                <a:cubicBezTo>
                  <a:pt x="77843" y="175957"/>
                  <a:pt x="75062" y="202947"/>
                  <a:pt x="75294" y="223335"/>
                </a:cubicBezTo>
                <a:cubicBezTo>
                  <a:pt x="75873" y="250672"/>
                  <a:pt x="79580" y="274419"/>
                  <a:pt x="86415" y="294690"/>
                </a:cubicBezTo>
                <a:cubicBezTo>
                  <a:pt x="93249" y="314962"/>
                  <a:pt x="102632" y="331758"/>
                  <a:pt x="114563" y="345311"/>
                </a:cubicBezTo>
                <a:cubicBezTo>
                  <a:pt x="126494" y="358864"/>
                  <a:pt x="140742" y="368942"/>
                  <a:pt x="157307" y="375661"/>
                </a:cubicBezTo>
                <a:cubicBezTo>
                  <a:pt x="173872" y="382379"/>
                  <a:pt x="192290" y="385739"/>
                  <a:pt x="212793" y="385739"/>
                </a:cubicBezTo>
                <a:cubicBezTo>
                  <a:pt x="231906" y="385739"/>
                  <a:pt x="248355" y="383538"/>
                  <a:pt x="262140" y="379136"/>
                </a:cubicBezTo>
                <a:cubicBezTo>
                  <a:pt x="275925" y="374734"/>
                  <a:pt x="287856" y="369985"/>
                  <a:pt x="297818" y="364772"/>
                </a:cubicBezTo>
                <a:cubicBezTo>
                  <a:pt x="307780" y="359675"/>
                  <a:pt x="316120" y="354926"/>
                  <a:pt x="322839" y="350524"/>
                </a:cubicBezTo>
                <a:cubicBezTo>
                  <a:pt x="329557" y="346122"/>
                  <a:pt x="335349" y="343921"/>
                  <a:pt x="340099" y="343921"/>
                </a:cubicBezTo>
                <a:cubicBezTo>
                  <a:pt x="346354" y="343921"/>
                  <a:pt x="351219" y="346354"/>
                  <a:pt x="354578" y="351219"/>
                </a:cubicBezTo>
                <a:lnTo>
                  <a:pt x="375892" y="379020"/>
                </a:lnTo>
                <a:cubicBezTo>
                  <a:pt x="366509" y="390372"/>
                  <a:pt x="355273" y="400334"/>
                  <a:pt x="342184" y="408674"/>
                </a:cubicBezTo>
                <a:cubicBezTo>
                  <a:pt x="329094" y="417015"/>
                  <a:pt x="315078" y="423965"/>
                  <a:pt x="300135" y="429409"/>
                </a:cubicBezTo>
                <a:cubicBezTo>
                  <a:pt x="285192" y="434854"/>
                  <a:pt x="269670" y="438908"/>
                  <a:pt x="253800" y="441572"/>
                </a:cubicBezTo>
                <a:cubicBezTo>
                  <a:pt x="237814" y="444237"/>
                  <a:pt x="222060" y="445627"/>
                  <a:pt x="206422" y="445627"/>
                </a:cubicBezTo>
                <a:cubicBezTo>
                  <a:pt x="176536" y="445627"/>
                  <a:pt x="148967" y="440530"/>
                  <a:pt x="123714" y="430452"/>
                </a:cubicBezTo>
                <a:cubicBezTo>
                  <a:pt x="98462" y="420374"/>
                  <a:pt x="76684" y="405547"/>
                  <a:pt x="58382" y="385970"/>
                </a:cubicBezTo>
                <a:cubicBezTo>
                  <a:pt x="39964" y="366510"/>
                  <a:pt x="25716" y="342300"/>
                  <a:pt x="15406" y="313572"/>
                </a:cubicBezTo>
                <a:cubicBezTo>
                  <a:pt x="5097" y="284844"/>
                  <a:pt x="0" y="251831"/>
                  <a:pt x="0" y="214415"/>
                </a:cubicBezTo>
                <a:cubicBezTo>
                  <a:pt x="0" y="184182"/>
                  <a:pt x="4633" y="156033"/>
                  <a:pt x="13900" y="129854"/>
                </a:cubicBezTo>
                <a:cubicBezTo>
                  <a:pt x="23167" y="103675"/>
                  <a:pt x="36489" y="80970"/>
                  <a:pt x="53864" y="61741"/>
                </a:cubicBezTo>
                <a:cubicBezTo>
                  <a:pt x="71240" y="42512"/>
                  <a:pt x="92438" y="27453"/>
                  <a:pt x="117459" y="16449"/>
                </a:cubicBezTo>
                <a:cubicBezTo>
                  <a:pt x="142480" y="5444"/>
                  <a:pt x="170744" y="0"/>
                  <a:pt x="202021" y="0"/>
                </a:cubicBezTo>
                <a:cubicBezTo>
                  <a:pt x="227968" y="0"/>
                  <a:pt x="251830" y="4402"/>
                  <a:pt x="273840" y="12974"/>
                </a:cubicBezTo>
                <a:cubicBezTo>
                  <a:pt x="295733" y="21662"/>
                  <a:pt x="314730" y="34172"/>
                  <a:pt x="330600" y="50621"/>
                </a:cubicBezTo>
                <a:cubicBezTo>
                  <a:pt x="346585" y="66954"/>
                  <a:pt x="358980" y="87226"/>
                  <a:pt x="368015" y="111320"/>
                </a:cubicBezTo>
                <a:cubicBezTo>
                  <a:pt x="376935" y="135414"/>
                  <a:pt x="381453" y="174335"/>
                  <a:pt x="381453" y="193564"/>
                </a:cubicBezTo>
                <a:cubicBezTo>
                  <a:pt x="381453" y="212793"/>
                  <a:pt x="380063" y="231907"/>
                  <a:pt x="377630" y="235845"/>
                </a:cubicBezTo>
                <a:cubicBezTo>
                  <a:pt x="375082" y="239783"/>
                  <a:pt x="370216" y="241869"/>
                  <a:pt x="363150" y="241869"/>
                </a:cubicBezTo>
                <a:lnTo>
                  <a:pt x="122672" y="241869"/>
                </a:lnTo>
                <a:cubicBezTo>
                  <a:pt x="122672" y="241869"/>
                  <a:pt x="121050" y="232370"/>
                  <a:pt x="121050" y="221250"/>
                </a:cubicBezTo>
                <a:cubicBezTo>
                  <a:pt x="121050" y="211519"/>
                  <a:pt x="122324" y="201673"/>
                  <a:pt x="122324" y="201673"/>
                </a:cubicBezTo>
                <a:close/>
              </a:path>
            </a:pathLst>
          </a:custGeom>
          <a:solidFill>
            <a:srgbClr val="1882C5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BC4337EC-F553-685C-DA79-2CCA28DF7E36}"/>
              </a:ext>
            </a:extLst>
          </p:cNvPr>
          <p:cNvSpPr/>
          <p:nvPr/>
        </p:nvSpPr>
        <p:spPr>
          <a:xfrm>
            <a:off x="832672" y="1228635"/>
            <a:ext cx="347" cy="463"/>
          </a:xfrm>
          <a:custGeom>
            <a:avLst/>
            <a:gdLst>
              <a:gd name="connsiteX0" fmla="*/ 347 w 347"/>
              <a:gd name="connsiteY0" fmla="*/ 0 h 463"/>
              <a:gd name="connsiteX1" fmla="*/ 116 w 347"/>
              <a:gd name="connsiteY1" fmla="*/ 463 h 463"/>
              <a:gd name="connsiteX2" fmla="*/ 0 w 347"/>
              <a:gd name="connsiteY2" fmla="*/ 0 h 463"/>
              <a:gd name="connsiteX3" fmla="*/ 347 w 347"/>
              <a:gd name="connsiteY3" fmla="*/ 0 h 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" h="463">
                <a:moveTo>
                  <a:pt x="347" y="0"/>
                </a:moveTo>
                <a:lnTo>
                  <a:pt x="116" y="463"/>
                </a:lnTo>
                <a:lnTo>
                  <a:pt x="0" y="0"/>
                </a:lnTo>
                <a:lnTo>
                  <a:pt x="347" y="0"/>
                </a:lnTo>
                <a:close/>
              </a:path>
            </a:pathLst>
          </a:custGeom>
          <a:solidFill>
            <a:srgbClr val="80BC42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2066E3E5-BD93-04E2-B09B-4BBD6B97AB2D}"/>
              </a:ext>
            </a:extLst>
          </p:cNvPr>
          <p:cNvSpPr/>
          <p:nvPr/>
        </p:nvSpPr>
        <p:spPr>
          <a:xfrm>
            <a:off x="832672" y="2618568"/>
            <a:ext cx="347" cy="463"/>
          </a:xfrm>
          <a:custGeom>
            <a:avLst/>
            <a:gdLst>
              <a:gd name="connsiteX0" fmla="*/ 347 w 347"/>
              <a:gd name="connsiteY0" fmla="*/ 0 h 463"/>
              <a:gd name="connsiteX1" fmla="*/ 116 w 347"/>
              <a:gd name="connsiteY1" fmla="*/ 463 h 463"/>
              <a:gd name="connsiteX2" fmla="*/ 0 w 347"/>
              <a:gd name="connsiteY2" fmla="*/ 0 h 463"/>
              <a:gd name="connsiteX3" fmla="*/ 347 w 347"/>
              <a:gd name="connsiteY3" fmla="*/ 0 h 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" h="463">
                <a:moveTo>
                  <a:pt x="347" y="0"/>
                </a:moveTo>
                <a:lnTo>
                  <a:pt x="116" y="463"/>
                </a:lnTo>
                <a:lnTo>
                  <a:pt x="0" y="0"/>
                </a:lnTo>
                <a:lnTo>
                  <a:pt x="347" y="0"/>
                </a:lnTo>
                <a:close/>
              </a:path>
            </a:pathLst>
          </a:custGeom>
          <a:solidFill>
            <a:srgbClr val="80BC42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28993102-665A-C2A4-E21E-B231BFAC6968}"/>
              </a:ext>
            </a:extLst>
          </p:cNvPr>
          <p:cNvSpPr/>
          <p:nvPr/>
        </p:nvSpPr>
        <p:spPr>
          <a:xfrm>
            <a:off x="832672" y="4008502"/>
            <a:ext cx="347" cy="579"/>
          </a:xfrm>
          <a:custGeom>
            <a:avLst/>
            <a:gdLst>
              <a:gd name="connsiteX0" fmla="*/ 347 w 347"/>
              <a:gd name="connsiteY0" fmla="*/ 0 h 579"/>
              <a:gd name="connsiteX1" fmla="*/ 116 w 347"/>
              <a:gd name="connsiteY1" fmla="*/ 579 h 579"/>
              <a:gd name="connsiteX2" fmla="*/ 0 w 347"/>
              <a:gd name="connsiteY2" fmla="*/ 0 h 579"/>
              <a:gd name="connsiteX3" fmla="*/ 347 w 347"/>
              <a:gd name="connsiteY3" fmla="*/ 0 h 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" h="579">
                <a:moveTo>
                  <a:pt x="347" y="0"/>
                </a:moveTo>
                <a:lnTo>
                  <a:pt x="116" y="579"/>
                </a:lnTo>
                <a:lnTo>
                  <a:pt x="0" y="0"/>
                </a:lnTo>
                <a:lnTo>
                  <a:pt x="347" y="0"/>
                </a:lnTo>
                <a:close/>
              </a:path>
            </a:pathLst>
          </a:custGeom>
          <a:solidFill>
            <a:srgbClr val="80BC42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034B1741-1F2B-934F-6B08-5DE8C20A3291}"/>
              </a:ext>
            </a:extLst>
          </p:cNvPr>
          <p:cNvSpPr/>
          <p:nvPr/>
        </p:nvSpPr>
        <p:spPr>
          <a:xfrm>
            <a:off x="832672" y="5398551"/>
            <a:ext cx="347" cy="463"/>
          </a:xfrm>
          <a:custGeom>
            <a:avLst/>
            <a:gdLst>
              <a:gd name="connsiteX0" fmla="*/ 347 w 347"/>
              <a:gd name="connsiteY0" fmla="*/ 0 h 463"/>
              <a:gd name="connsiteX1" fmla="*/ 116 w 347"/>
              <a:gd name="connsiteY1" fmla="*/ 463 h 463"/>
              <a:gd name="connsiteX2" fmla="*/ 0 w 347"/>
              <a:gd name="connsiteY2" fmla="*/ 0 h 463"/>
              <a:gd name="connsiteX3" fmla="*/ 347 w 347"/>
              <a:gd name="connsiteY3" fmla="*/ 0 h 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" h="463">
                <a:moveTo>
                  <a:pt x="347" y="0"/>
                </a:moveTo>
                <a:lnTo>
                  <a:pt x="116" y="463"/>
                </a:lnTo>
                <a:lnTo>
                  <a:pt x="0" y="0"/>
                </a:lnTo>
                <a:lnTo>
                  <a:pt x="347" y="0"/>
                </a:lnTo>
                <a:close/>
              </a:path>
            </a:pathLst>
          </a:custGeom>
          <a:solidFill>
            <a:srgbClr val="80BC42"/>
          </a:solidFill>
          <a:ln w="115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8C461959-0643-435E-9418-739CDE21B890}"/>
              </a:ext>
            </a:extLst>
          </p:cNvPr>
          <p:cNvGrpSpPr/>
          <p:nvPr userDrawn="1"/>
        </p:nvGrpSpPr>
        <p:grpSpPr>
          <a:xfrm>
            <a:off x="-113876" y="177758"/>
            <a:ext cx="3016330" cy="6026558"/>
            <a:chOff x="-113876" y="177758"/>
            <a:chExt cx="3016330" cy="6026558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F4A5067B-4D25-2DEF-0370-7865F36F6238}"/>
                </a:ext>
              </a:extLst>
            </p:cNvPr>
            <p:cNvSpPr/>
            <p:nvPr/>
          </p:nvSpPr>
          <p:spPr>
            <a:xfrm>
              <a:off x="199157" y="210192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8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6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90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20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56A7DEC7-3F80-807E-DBF2-3D5EC6404582}"/>
                </a:ext>
              </a:extLst>
            </p:cNvPr>
            <p:cNvSpPr/>
            <p:nvPr/>
          </p:nvSpPr>
          <p:spPr>
            <a:xfrm>
              <a:off x="1251193" y="177758"/>
              <a:ext cx="212445" cy="501691"/>
            </a:xfrm>
            <a:custGeom>
              <a:avLst/>
              <a:gdLst>
                <a:gd name="connsiteX0" fmla="*/ 212446 w 212445"/>
                <a:gd name="connsiteY0" fmla="*/ 221713 h 501691"/>
                <a:gd name="connsiteX1" fmla="*/ 198893 w 212445"/>
                <a:gd name="connsiteY1" fmla="*/ 247776 h 501691"/>
                <a:gd name="connsiteX2" fmla="*/ 99041 w 212445"/>
                <a:gd name="connsiteY2" fmla="*/ 442499 h 501691"/>
                <a:gd name="connsiteX3" fmla="*/ 68460 w 212445"/>
                <a:gd name="connsiteY3" fmla="*/ 501692 h 501691"/>
                <a:gd name="connsiteX4" fmla="*/ 74715 w 212445"/>
                <a:gd name="connsiteY4" fmla="*/ 442499 h 501691"/>
                <a:gd name="connsiteX5" fmla="*/ 91280 w 212445"/>
                <a:gd name="connsiteY5" fmla="*/ 285539 h 501691"/>
                <a:gd name="connsiteX6" fmla="*/ 0 w 212445"/>
                <a:gd name="connsiteY6" fmla="*/ 285539 h 501691"/>
                <a:gd name="connsiteX7" fmla="*/ 106570 w 212445"/>
                <a:gd name="connsiteY7" fmla="*/ 63826 h 501691"/>
                <a:gd name="connsiteX8" fmla="*/ 137267 w 212445"/>
                <a:gd name="connsiteY8" fmla="*/ 0 h 501691"/>
                <a:gd name="connsiteX9" fmla="*/ 131475 w 212445"/>
                <a:gd name="connsiteY9" fmla="*/ 65216 h 501691"/>
                <a:gd name="connsiteX10" fmla="*/ 130896 w 212445"/>
                <a:gd name="connsiteY10" fmla="*/ 70197 h 501691"/>
                <a:gd name="connsiteX11" fmla="*/ 117227 w 212445"/>
                <a:gd name="connsiteY11" fmla="*/ 221713 h 501691"/>
                <a:gd name="connsiteX12" fmla="*/ 212446 w 212445"/>
                <a:gd name="connsiteY12" fmla="*/ 221713 h 50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445" h="501691">
                  <a:moveTo>
                    <a:pt x="212446" y="221713"/>
                  </a:moveTo>
                  <a:lnTo>
                    <a:pt x="198893" y="247776"/>
                  </a:lnTo>
                  <a:lnTo>
                    <a:pt x="99041" y="442499"/>
                  </a:lnTo>
                  <a:lnTo>
                    <a:pt x="68460" y="501692"/>
                  </a:lnTo>
                  <a:lnTo>
                    <a:pt x="74715" y="442499"/>
                  </a:lnTo>
                  <a:lnTo>
                    <a:pt x="91280" y="285539"/>
                  </a:lnTo>
                  <a:lnTo>
                    <a:pt x="0" y="285539"/>
                  </a:lnTo>
                  <a:lnTo>
                    <a:pt x="106570" y="63826"/>
                  </a:lnTo>
                  <a:lnTo>
                    <a:pt x="137267" y="0"/>
                  </a:lnTo>
                  <a:lnTo>
                    <a:pt x="131475" y="65216"/>
                  </a:lnTo>
                  <a:lnTo>
                    <a:pt x="130896" y="70197"/>
                  </a:lnTo>
                  <a:lnTo>
                    <a:pt x="117227" y="221713"/>
                  </a:lnTo>
                  <a:lnTo>
                    <a:pt x="212446" y="221713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16C27F8D-1C23-9584-29F5-9D102BD80C6F}"/>
                </a:ext>
              </a:extLst>
            </p:cNvPr>
            <p:cNvSpPr/>
            <p:nvPr/>
          </p:nvSpPr>
          <p:spPr>
            <a:xfrm>
              <a:off x="2069931" y="210192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3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5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7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3" y="337319"/>
                    <a:pt x="445743" y="214183"/>
                  </a:cubicBezTo>
                  <a:cubicBezTo>
                    <a:pt x="445743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8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5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6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7" y="230401"/>
                    <a:pt x="63827" y="207465"/>
                  </a:cubicBezTo>
                  <a:cubicBezTo>
                    <a:pt x="63827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90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6" y="281948"/>
                    <a:pt x="165532" y="288319"/>
                    <a:pt x="178737" y="292837"/>
                  </a:cubicBezTo>
                  <a:cubicBezTo>
                    <a:pt x="192059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20"/>
                    <a:pt x="326777" y="169007"/>
                  </a:cubicBez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5808F24-DCD9-9305-B484-C3F67CE43677}"/>
                </a:ext>
              </a:extLst>
            </p:cNvPr>
            <p:cNvSpPr/>
            <p:nvPr/>
          </p:nvSpPr>
          <p:spPr>
            <a:xfrm>
              <a:off x="1637974" y="905217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8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6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7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7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3" y="255537"/>
                    <a:pt x="372997" y="273956"/>
                  </a:cubicBezTo>
                  <a:cubicBezTo>
                    <a:pt x="365004" y="292490"/>
                    <a:pt x="353767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8"/>
                    <a:pt x="75178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90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6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7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7" y="232370"/>
                    <a:pt x="331990" y="220207"/>
                    <a:pt x="331990" y="207349"/>
                  </a:cubicBezTo>
                  <a:cubicBezTo>
                    <a:pt x="331990" y="199588"/>
                    <a:pt x="331642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07193FF-17E2-5A4C-0985-CD1AFBF21D75}"/>
                </a:ext>
              </a:extLst>
            </p:cNvPr>
            <p:cNvSpPr/>
            <p:nvPr/>
          </p:nvSpPr>
          <p:spPr>
            <a:xfrm>
              <a:off x="2690125" y="872782"/>
              <a:ext cx="212329" cy="501691"/>
            </a:xfrm>
            <a:custGeom>
              <a:avLst/>
              <a:gdLst>
                <a:gd name="connsiteX0" fmla="*/ 212330 w 212329"/>
                <a:gd name="connsiteY0" fmla="*/ 221597 h 501691"/>
                <a:gd name="connsiteX1" fmla="*/ 198893 w 212329"/>
                <a:gd name="connsiteY1" fmla="*/ 247776 h 501691"/>
                <a:gd name="connsiteX2" fmla="*/ 99041 w 212329"/>
                <a:gd name="connsiteY2" fmla="*/ 442383 h 501691"/>
                <a:gd name="connsiteX3" fmla="*/ 68460 w 212329"/>
                <a:gd name="connsiteY3" fmla="*/ 501692 h 501691"/>
                <a:gd name="connsiteX4" fmla="*/ 74715 w 212329"/>
                <a:gd name="connsiteY4" fmla="*/ 442383 h 501691"/>
                <a:gd name="connsiteX5" fmla="*/ 91280 w 212329"/>
                <a:gd name="connsiteY5" fmla="*/ 285539 h 501691"/>
                <a:gd name="connsiteX6" fmla="*/ 0 w 212329"/>
                <a:gd name="connsiteY6" fmla="*/ 285539 h 501691"/>
                <a:gd name="connsiteX7" fmla="*/ 106570 w 212329"/>
                <a:gd name="connsiteY7" fmla="*/ 63826 h 501691"/>
                <a:gd name="connsiteX8" fmla="*/ 137267 w 212329"/>
                <a:gd name="connsiteY8" fmla="*/ 0 h 501691"/>
                <a:gd name="connsiteX9" fmla="*/ 131476 w 212329"/>
                <a:gd name="connsiteY9" fmla="*/ 65216 h 501691"/>
                <a:gd name="connsiteX10" fmla="*/ 130896 w 212329"/>
                <a:gd name="connsiteY10" fmla="*/ 70197 h 501691"/>
                <a:gd name="connsiteX11" fmla="*/ 117227 w 212329"/>
                <a:gd name="connsiteY11" fmla="*/ 221597 h 501691"/>
                <a:gd name="connsiteX12" fmla="*/ 212330 w 212329"/>
                <a:gd name="connsiteY12" fmla="*/ 221597 h 50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329" h="501691">
                  <a:moveTo>
                    <a:pt x="212330" y="221597"/>
                  </a:moveTo>
                  <a:lnTo>
                    <a:pt x="198893" y="247776"/>
                  </a:lnTo>
                  <a:lnTo>
                    <a:pt x="99041" y="442383"/>
                  </a:lnTo>
                  <a:lnTo>
                    <a:pt x="68460" y="501692"/>
                  </a:lnTo>
                  <a:lnTo>
                    <a:pt x="74715" y="442383"/>
                  </a:lnTo>
                  <a:lnTo>
                    <a:pt x="91280" y="285539"/>
                  </a:lnTo>
                  <a:lnTo>
                    <a:pt x="0" y="285539"/>
                  </a:lnTo>
                  <a:lnTo>
                    <a:pt x="106570" y="63826"/>
                  </a:lnTo>
                  <a:lnTo>
                    <a:pt x="137267" y="0"/>
                  </a:lnTo>
                  <a:lnTo>
                    <a:pt x="131476" y="65216"/>
                  </a:lnTo>
                  <a:lnTo>
                    <a:pt x="130896" y="70197"/>
                  </a:lnTo>
                  <a:lnTo>
                    <a:pt x="117227" y="221597"/>
                  </a:lnTo>
                  <a:lnTo>
                    <a:pt x="212330" y="221597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472451E7-5F9E-7075-1C50-ABD8ED3ACDED}"/>
                </a:ext>
              </a:extLst>
            </p:cNvPr>
            <p:cNvSpPr/>
            <p:nvPr/>
          </p:nvSpPr>
          <p:spPr>
            <a:xfrm>
              <a:off x="761316" y="899077"/>
              <a:ext cx="331642" cy="330020"/>
            </a:xfrm>
            <a:custGeom>
              <a:avLst/>
              <a:gdLst>
                <a:gd name="connsiteX0" fmla="*/ 199820 w 331642"/>
                <a:gd name="connsiteY0" fmla="*/ 0 h 330020"/>
                <a:gd name="connsiteX1" fmla="*/ 131823 w 331642"/>
                <a:gd name="connsiteY1" fmla="*/ 0 h 330020"/>
                <a:gd name="connsiteX2" fmla="*/ 0 w 331642"/>
                <a:gd name="connsiteY2" fmla="*/ 329558 h 330020"/>
                <a:gd name="connsiteX3" fmla="*/ 71240 w 331642"/>
                <a:gd name="connsiteY3" fmla="*/ 329558 h 330020"/>
                <a:gd name="connsiteX4" fmla="*/ 71240 w 331642"/>
                <a:gd name="connsiteY4" fmla="*/ 330021 h 330020"/>
                <a:gd name="connsiteX5" fmla="*/ 71703 w 331642"/>
                <a:gd name="connsiteY5" fmla="*/ 329558 h 330020"/>
                <a:gd name="connsiteX6" fmla="*/ 331643 w 331642"/>
                <a:gd name="connsiteY6" fmla="*/ 329558 h 330020"/>
                <a:gd name="connsiteX7" fmla="*/ 199820 w 331642"/>
                <a:gd name="connsiteY7" fmla="*/ 0 h 330020"/>
                <a:gd name="connsiteX8" fmla="*/ 153021 w 331642"/>
                <a:gd name="connsiteY8" fmla="*/ 275114 h 330020"/>
                <a:gd name="connsiteX9" fmla="*/ 138078 w 331642"/>
                <a:gd name="connsiteY9" fmla="*/ 304189 h 330020"/>
                <a:gd name="connsiteX10" fmla="*/ 141090 w 331642"/>
                <a:gd name="connsiteY10" fmla="*/ 275114 h 330020"/>
                <a:gd name="connsiteX11" fmla="*/ 149199 w 331642"/>
                <a:gd name="connsiteY11" fmla="*/ 198082 h 330020"/>
                <a:gd name="connsiteX12" fmla="*/ 104370 w 331642"/>
                <a:gd name="connsiteY12" fmla="*/ 198082 h 330020"/>
                <a:gd name="connsiteX13" fmla="*/ 156612 w 331642"/>
                <a:gd name="connsiteY13" fmla="*/ 89311 h 330020"/>
                <a:gd name="connsiteX14" fmla="*/ 171671 w 331642"/>
                <a:gd name="connsiteY14" fmla="*/ 58035 h 330020"/>
                <a:gd name="connsiteX15" fmla="*/ 168891 w 331642"/>
                <a:gd name="connsiteY15" fmla="*/ 90006 h 330020"/>
                <a:gd name="connsiteX16" fmla="*/ 168544 w 331642"/>
                <a:gd name="connsiteY16" fmla="*/ 92438 h 330020"/>
                <a:gd name="connsiteX17" fmla="*/ 161825 w 331642"/>
                <a:gd name="connsiteY17" fmla="*/ 166690 h 330020"/>
                <a:gd name="connsiteX18" fmla="*/ 208507 w 331642"/>
                <a:gd name="connsiteY18" fmla="*/ 166690 h 330020"/>
                <a:gd name="connsiteX19" fmla="*/ 201905 w 331642"/>
                <a:gd name="connsiteY19" fmla="*/ 179432 h 330020"/>
                <a:gd name="connsiteX20" fmla="*/ 152905 w 331642"/>
                <a:gd name="connsiteY20" fmla="*/ 274998 h 33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31642" h="330020">
                  <a:moveTo>
                    <a:pt x="199820" y="0"/>
                  </a:moveTo>
                  <a:lnTo>
                    <a:pt x="131823" y="0"/>
                  </a:lnTo>
                  <a:lnTo>
                    <a:pt x="0" y="329558"/>
                  </a:lnTo>
                  <a:lnTo>
                    <a:pt x="71240" y="329558"/>
                  </a:lnTo>
                  <a:lnTo>
                    <a:pt x="71240" y="330021"/>
                  </a:lnTo>
                  <a:lnTo>
                    <a:pt x="71703" y="329558"/>
                  </a:lnTo>
                  <a:lnTo>
                    <a:pt x="331643" y="329558"/>
                  </a:lnTo>
                  <a:lnTo>
                    <a:pt x="199820" y="0"/>
                  </a:lnTo>
                  <a:close/>
                  <a:moveTo>
                    <a:pt x="153021" y="275114"/>
                  </a:moveTo>
                  <a:lnTo>
                    <a:pt x="138078" y="304189"/>
                  </a:lnTo>
                  <a:lnTo>
                    <a:pt x="141090" y="275114"/>
                  </a:lnTo>
                  <a:lnTo>
                    <a:pt x="149199" y="198082"/>
                  </a:lnTo>
                  <a:lnTo>
                    <a:pt x="104370" y="198082"/>
                  </a:lnTo>
                  <a:lnTo>
                    <a:pt x="156612" y="89311"/>
                  </a:lnTo>
                  <a:lnTo>
                    <a:pt x="171671" y="58035"/>
                  </a:lnTo>
                  <a:lnTo>
                    <a:pt x="168891" y="90006"/>
                  </a:lnTo>
                  <a:lnTo>
                    <a:pt x="168544" y="92438"/>
                  </a:lnTo>
                  <a:lnTo>
                    <a:pt x="161825" y="166690"/>
                  </a:lnTo>
                  <a:lnTo>
                    <a:pt x="208507" y="166690"/>
                  </a:lnTo>
                  <a:lnTo>
                    <a:pt x="201905" y="179432"/>
                  </a:lnTo>
                  <a:lnTo>
                    <a:pt x="152905" y="274998"/>
                  </a:ln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E9AA049-8163-8317-A25F-03E9CFFBDB08}"/>
                </a:ext>
              </a:extLst>
            </p:cNvPr>
            <p:cNvSpPr/>
            <p:nvPr/>
          </p:nvSpPr>
          <p:spPr>
            <a:xfrm>
              <a:off x="1044075" y="1268251"/>
              <a:ext cx="93364" cy="79927"/>
            </a:xfrm>
            <a:custGeom>
              <a:avLst/>
              <a:gdLst>
                <a:gd name="connsiteX0" fmla="*/ 93365 w 93364"/>
                <a:gd name="connsiteY0" fmla="*/ 79928 h 79927"/>
                <a:gd name="connsiteX1" fmla="*/ 29423 w 93364"/>
                <a:gd name="connsiteY1" fmla="*/ 79928 h 79927"/>
                <a:gd name="connsiteX2" fmla="*/ 0 w 93364"/>
                <a:gd name="connsiteY2" fmla="*/ 0 h 79927"/>
                <a:gd name="connsiteX3" fmla="*/ 63711 w 93364"/>
                <a:gd name="connsiteY3" fmla="*/ 0 h 79927"/>
                <a:gd name="connsiteX4" fmla="*/ 93365 w 93364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4" h="79927">
                  <a:moveTo>
                    <a:pt x="93365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365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3EF3DE9-22F4-7C98-7B3F-A5071EA7FFC2}"/>
                </a:ext>
              </a:extLst>
            </p:cNvPr>
            <p:cNvSpPr/>
            <p:nvPr/>
          </p:nvSpPr>
          <p:spPr>
            <a:xfrm>
              <a:off x="934725" y="1268251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539 w 93249"/>
                <a:gd name="connsiteY1" fmla="*/ 79928 h 79927"/>
                <a:gd name="connsiteX2" fmla="*/ 0 w 93249"/>
                <a:gd name="connsiteY2" fmla="*/ 0 h 79927"/>
                <a:gd name="connsiteX3" fmla="*/ 63711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539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559A2DC9-45F2-C016-95CD-15BD0BB1E091}"/>
                </a:ext>
              </a:extLst>
            </p:cNvPr>
            <p:cNvSpPr/>
            <p:nvPr/>
          </p:nvSpPr>
          <p:spPr>
            <a:xfrm>
              <a:off x="826069" y="1268251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423 w 93249"/>
                <a:gd name="connsiteY1" fmla="*/ 79928 h 79927"/>
                <a:gd name="connsiteX2" fmla="*/ 0 w 93249"/>
                <a:gd name="connsiteY2" fmla="*/ 0 h 79927"/>
                <a:gd name="connsiteX3" fmla="*/ 63595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595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2AA1CF6-F3B5-8C4D-8343-336F1F35C0EF}"/>
                </a:ext>
              </a:extLst>
            </p:cNvPr>
            <p:cNvSpPr/>
            <p:nvPr/>
          </p:nvSpPr>
          <p:spPr>
            <a:xfrm>
              <a:off x="713591" y="1268251"/>
              <a:ext cx="96376" cy="79927"/>
            </a:xfrm>
            <a:custGeom>
              <a:avLst/>
              <a:gdLst>
                <a:gd name="connsiteX0" fmla="*/ 96377 w 96376"/>
                <a:gd name="connsiteY0" fmla="*/ 79928 h 79927"/>
                <a:gd name="connsiteX1" fmla="*/ 0 w 96376"/>
                <a:gd name="connsiteY1" fmla="*/ 79928 h 79927"/>
                <a:gd name="connsiteX2" fmla="*/ 31855 w 96376"/>
                <a:gd name="connsiteY2" fmla="*/ 0 h 79927"/>
                <a:gd name="connsiteX3" fmla="*/ 66838 w 96376"/>
                <a:gd name="connsiteY3" fmla="*/ 0 h 79927"/>
                <a:gd name="connsiteX4" fmla="*/ 96377 w 96376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376" h="79927">
                  <a:moveTo>
                    <a:pt x="96377" y="79928"/>
                  </a:moveTo>
                  <a:lnTo>
                    <a:pt x="0" y="79928"/>
                  </a:lnTo>
                  <a:lnTo>
                    <a:pt x="31855" y="0"/>
                  </a:lnTo>
                  <a:lnTo>
                    <a:pt x="66838" y="0"/>
                  </a:lnTo>
                  <a:lnTo>
                    <a:pt x="96377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A898FDE-2952-B555-1CAD-FDA5771601E1}"/>
                </a:ext>
              </a:extLst>
            </p:cNvPr>
            <p:cNvSpPr/>
            <p:nvPr/>
          </p:nvSpPr>
          <p:spPr>
            <a:xfrm>
              <a:off x="199157" y="1600241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5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5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E0762F01-7A3F-6046-4291-0A5664627EBE}"/>
                </a:ext>
              </a:extLst>
            </p:cNvPr>
            <p:cNvSpPr/>
            <p:nvPr/>
          </p:nvSpPr>
          <p:spPr>
            <a:xfrm>
              <a:off x="1251193" y="1567691"/>
              <a:ext cx="212445" cy="501807"/>
            </a:xfrm>
            <a:custGeom>
              <a:avLst/>
              <a:gdLst>
                <a:gd name="connsiteX0" fmla="*/ 212446 w 212445"/>
                <a:gd name="connsiteY0" fmla="*/ 221713 h 501807"/>
                <a:gd name="connsiteX1" fmla="*/ 198893 w 212445"/>
                <a:gd name="connsiteY1" fmla="*/ 247776 h 501807"/>
                <a:gd name="connsiteX2" fmla="*/ 99041 w 212445"/>
                <a:gd name="connsiteY2" fmla="*/ 442499 h 501807"/>
                <a:gd name="connsiteX3" fmla="*/ 68460 w 212445"/>
                <a:gd name="connsiteY3" fmla="*/ 501808 h 501807"/>
                <a:gd name="connsiteX4" fmla="*/ 74715 w 212445"/>
                <a:gd name="connsiteY4" fmla="*/ 442499 h 501807"/>
                <a:gd name="connsiteX5" fmla="*/ 91280 w 212445"/>
                <a:gd name="connsiteY5" fmla="*/ 285655 h 501807"/>
                <a:gd name="connsiteX6" fmla="*/ 0 w 212445"/>
                <a:gd name="connsiteY6" fmla="*/ 285655 h 501807"/>
                <a:gd name="connsiteX7" fmla="*/ 106570 w 212445"/>
                <a:gd name="connsiteY7" fmla="*/ 63942 h 501807"/>
                <a:gd name="connsiteX8" fmla="*/ 137267 w 212445"/>
                <a:gd name="connsiteY8" fmla="*/ 0 h 501807"/>
                <a:gd name="connsiteX9" fmla="*/ 131475 w 212445"/>
                <a:gd name="connsiteY9" fmla="*/ 65217 h 501807"/>
                <a:gd name="connsiteX10" fmla="*/ 130896 w 212445"/>
                <a:gd name="connsiteY10" fmla="*/ 70313 h 501807"/>
                <a:gd name="connsiteX11" fmla="*/ 117227 w 212445"/>
                <a:gd name="connsiteY11" fmla="*/ 221713 h 501807"/>
                <a:gd name="connsiteX12" fmla="*/ 212446 w 212445"/>
                <a:gd name="connsiteY12" fmla="*/ 221713 h 50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445" h="501807">
                  <a:moveTo>
                    <a:pt x="212446" y="221713"/>
                  </a:moveTo>
                  <a:lnTo>
                    <a:pt x="198893" y="247776"/>
                  </a:lnTo>
                  <a:lnTo>
                    <a:pt x="99041" y="442499"/>
                  </a:lnTo>
                  <a:lnTo>
                    <a:pt x="68460" y="501808"/>
                  </a:lnTo>
                  <a:lnTo>
                    <a:pt x="74715" y="442499"/>
                  </a:lnTo>
                  <a:lnTo>
                    <a:pt x="91280" y="285655"/>
                  </a:lnTo>
                  <a:lnTo>
                    <a:pt x="0" y="285655"/>
                  </a:lnTo>
                  <a:lnTo>
                    <a:pt x="106570" y="63942"/>
                  </a:lnTo>
                  <a:lnTo>
                    <a:pt x="137267" y="0"/>
                  </a:lnTo>
                  <a:lnTo>
                    <a:pt x="131475" y="65217"/>
                  </a:lnTo>
                  <a:lnTo>
                    <a:pt x="130896" y="70313"/>
                  </a:lnTo>
                  <a:lnTo>
                    <a:pt x="117227" y="221713"/>
                  </a:lnTo>
                  <a:lnTo>
                    <a:pt x="212446" y="221713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A00B6875-7F4D-425F-DF1B-35F618157756}"/>
                </a:ext>
              </a:extLst>
            </p:cNvPr>
            <p:cNvSpPr/>
            <p:nvPr/>
          </p:nvSpPr>
          <p:spPr>
            <a:xfrm>
              <a:off x="2069931" y="1600241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3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5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5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7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3" y="337319"/>
                    <a:pt x="445743" y="214183"/>
                  </a:cubicBezTo>
                  <a:cubicBezTo>
                    <a:pt x="445743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5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7" y="230401"/>
                    <a:pt x="63827" y="207465"/>
                  </a:cubicBezTo>
                  <a:cubicBezTo>
                    <a:pt x="63827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5"/>
                  </a:cubicBezTo>
                  <a:cubicBezTo>
                    <a:pt x="154296" y="281948"/>
                    <a:pt x="165532" y="288319"/>
                    <a:pt x="178737" y="292837"/>
                  </a:cubicBezTo>
                  <a:cubicBezTo>
                    <a:pt x="192059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D84B05D1-1DE9-1031-C53E-6CF65234B7FF}"/>
                </a:ext>
              </a:extLst>
            </p:cNvPr>
            <p:cNvSpPr/>
            <p:nvPr/>
          </p:nvSpPr>
          <p:spPr>
            <a:xfrm>
              <a:off x="1637974" y="2295150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4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1 h 437054"/>
                <a:gd name="connsiteX25" fmla="*/ 63826 w 445742"/>
                <a:gd name="connsiteY25" fmla="*/ 207465 h 437054"/>
                <a:gd name="connsiteX26" fmla="*/ 75178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7 h 437054"/>
                <a:gd name="connsiteX32" fmla="*/ 139236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7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2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7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4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3" y="255538"/>
                    <a:pt x="372997" y="273956"/>
                  </a:cubicBezTo>
                  <a:cubicBezTo>
                    <a:pt x="365004" y="292490"/>
                    <a:pt x="353767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1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8"/>
                    <a:pt x="75178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4"/>
                    <a:pt x="137615" y="123135"/>
                    <a:pt x="139005" y="125104"/>
                  </a:cubicBezTo>
                  <a:cubicBezTo>
                    <a:pt x="140511" y="127190"/>
                    <a:pt x="141322" y="130086"/>
                    <a:pt x="141322" y="133677"/>
                  </a:cubicBezTo>
                  <a:cubicBezTo>
                    <a:pt x="141322" y="136109"/>
                    <a:pt x="140627" y="138657"/>
                    <a:pt x="139236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4"/>
                    <a:pt x="123019" y="170397"/>
                  </a:cubicBezTo>
                  <a:cubicBezTo>
                    <a:pt x="121282" y="175030"/>
                    <a:pt x="119776" y="180475"/>
                    <a:pt x="118617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2"/>
                    <a:pt x="224377" y="299672"/>
                  </a:cubicBezTo>
                  <a:cubicBezTo>
                    <a:pt x="241405" y="299672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7" y="232370"/>
                    <a:pt x="331990" y="220207"/>
                    <a:pt x="331990" y="207349"/>
                  </a:cubicBezTo>
                  <a:cubicBezTo>
                    <a:pt x="331990" y="199588"/>
                    <a:pt x="331642" y="192522"/>
                    <a:pt x="330716" y="186267"/>
                  </a:cubicBezTo>
                  <a:cubicBezTo>
                    <a:pt x="329905" y="180011"/>
                    <a:pt x="328515" y="174220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42404286-8A55-6B05-6138-2E4009D9D9D9}"/>
                </a:ext>
              </a:extLst>
            </p:cNvPr>
            <p:cNvSpPr/>
            <p:nvPr/>
          </p:nvSpPr>
          <p:spPr>
            <a:xfrm>
              <a:off x="761316" y="2289011"/>
              <a:ext cx="331642" cy="330020"/>
            </a:xfrm>
            <a:custGeom>
              <a:avLst/>
              <a:gdLst>
                <a:gd name="connsiteX0" fmla="*/ 199820 w 331642"/>
                <a:gd name="connsiteY0" fmla="*/ 0 h 330020"/>
                <a:gd name="connsiteX1" fmla="*/ 131823 w 331642"/>
                <a:gd name="connsiteY1" fmla="*/ 0 h 330020"/>
                <a:gd name="connsiteX2" fmla="*/ 0 w 331642"/>
                <a:gd name="connsiteY2" fmla="*/ 329558 h 330020"/>
                <a:gd name="connsiteX3" fmla="*/ 71240 w 331642"/>
                <a:gd name="connsiteY3" fmla="*/ 329558 h 330020"/>
                <a:gd name="connsiteX4" fmla="*/ 71240 w 331642"/>
                <a:gd name="connsiteY4" fmla="*/ 330021 h 330020"/>
                <a:gd name="connsiteX5" fmla="*/ 71703 w 331642"/>
                <a:gd name="connsiteY5" fmla="*/ 329558 h 330020"/>
                <a:gd name="connsiteX6" fmla="*/ 331643 w 331642"/>
                <a:gd name="connsiteY6" fmla="*/ 329558 h 330020"/>
                <a:gd name="connsiteX7" fmla="*/ 199820 w 331642"/>
                <a:gd name="connsiteY7" fmla="*/ 0 h 330020"/>
                <a:gd name="connsiteX8" fmla="*/ 153021 w 331642"/>
                <a:gd name="connsiteY8" fmla="*/ 275114 h 330020"/>
                <a:gd name="connsiteX9" fmla="*/ 138078 w 331642"/>
                <a:gd name="connsiteY9" fmla="*/ 304189 h 330020"/>
                <a:gd name="connsiteX10" fmla="*/ 141090 w 331642"/>
                <a:gd name="connsiteY10" fmla="*/ 275114 h 330020"/>
                <a:gd name="connsiteX11" fmla="*/ 149199 w 331642"/>
                <a:gd name="connsiteY11" fmla="*/ 198082 h 330020"/>
                <a:gd name="connsiteX12" fmla="*/ 104370 w 331642"/>
                <a:gd name="connsiteY12" fmla="*/ 198082 h 330020"/>
                <a:gd name="connsiteX13" fmla="*/ 156612 w 331642"/>
                <a:gd name="connsiteY13" fmla="*/ 89311 h 330020"/>
                <a:gd name="connsiteX14" fmla="*/ 171671 w 331642"/>
                <a:gd name="connsiteY14" fmla="*/ 58035 h 330020"/>
                <a:gd name="connsiteX15" fmla="*/ 168891 w 331642"/>
                <a:gd name="connsiteY15" fmla="*/ 90006 h 330020"/>
                <a:gd name="connsiteX16" fmla="*/ 168544 w 331642"/>
                <a:gd name="connsiteY16" fmla="*/ 92438 h 330020"/>
                <a:gd name="connsiteX17" fmla="*/ 161825 w 331642"/>
                <a:gd name="connsiteY17" fmla="*/ 166690 h 330020"/>
                <a:gd name="connsiteX18" fmla="*/ 208507 w 331642"/>
                <a:gd name="connsiteY18" fmla="*/ 166690 h 330020"/>
                <a:gd name="connsiteX19" fmla="*/ 201905 w 331642"/>
                <a:gd name="connsiteY19" fmla="*/ 179432 h 330020"/>
                <a:gd name="connsiteX20" fmla="*/ 152905 w 331642"/>
                <a:gd name="connsiteY20" fmla="*/ 274998 h 33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31642" h="330020">
                  <a:moveTo>
                    <a:pt x="199820" y="0"/>
                  </a:moveTo>
                  <a:lnTo>
                    <a:pt x="131823" y="0"/>
                  </a:lnTo>
                  <a:lnTo>
                    <a:pt x="0" y="329558"/>
                  </a:lnTo>
                  <a:lnTo>
                    <a:pt x="71240" y="329558"/>
                  </a:lnTo>
                  <a:lnTo>
                    <a:pt x="71240" y="330021"/>
                  </a:lnTo>
                  <a:lnTo>
                    <a:pt x="71703" y="329558"/>
                  </a:lnTo>
                  <a:lnTo>
                    <a:pt x="331643" y="329558"/>
                  </a:lnTo>
                  <a:lnTo>
                    <a:pt x="199820" y="0"/>
                  </a:lnTo>
                  <a:close/>
                  <a:moveTo>
                    <a:pt x="153021" y="275114"/>
                  </a:moveTo>
                  <a:lnTo>
                    <a:pt x="138078" y="304189"/>
                  </a:lnTo>
                  <a:lnTo>
                    <a:pt x="141090" y="275114"/>
                  </a:lnTo>
                  <a:lnTo>
                    <a:pt x="149199" y="198082"/>
                  </a:lnTo>
                  <a:lnTo>
                    <a:pt x="104370" y="198082"/>
                  </a:lnTo>
                  <a:lnTo>
                    <a:pt x="156612" y="89311"/>
                  </a:lnTo>
                  <a:lnTo>
                    <a:pt x="171671" y="58035"/>
                  </a:lnTo>
                  <a:lnTo>
                    <a:pt x="168891" y="90006"/>
                  </a:lnTo>
                  <a:lnTo>
                    <a:pt x="168544" y="92438"/>
                  </a:lnTo>
                  <a:lnTo>
                    <a:pt x="161825" y="166690"/>
                  </a:lnTo>
                  <a:lnTo>
                    <a:pt x="208507" y="166690"/>
                  </a:lnTo>
                  <a:lnTo>
                    <a:pt x="201905" y="179432"/>
                  </a:lnTo>
                  <a:lnTo>
                    <a:pt x="152905" y="274998"/>
                  </a:ln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37641F33-57FB-F4DB-DFB4-34C5E53CC0CF}"/>
                </a:ext>
              </a:extLst>
            </p:cNvPr>
            <p:cNvSpPr/>
            <p:nvPr/>
          </p:nvSpPr>
          <p:spPr>
            <a:xfrm>
              <a:off x="1044075" y="2658300"/>
              <a:ext cx="93364" cy="79811"/>
            </a:xfrm>
            <a:custGeom>
              <a:avLst/>
              <a:gdLst>
                <a:gd name="connsiteX0" fmla="*/ 93365 w 93364"/>
                <a:gd name="connsiteY0" fmla="*/ 79812 h 79811"/>
                <a:gd name="connsiteX1" fmla="*/ 29423 w 93364"/>
                <a:gd name="connsiteY1" fmla="*/ 79812 h 79811"/>
                <a:gd name="connsiteX2" fmla="*/ 0 w 93364"/>
                <a:gd name="connsiteY2" fmla="*/ 0 h 79811"/>
                <a:gd name="connsiteX3" fmla="*/ 63711 w 93364"/>
                <a:gd name="connsiteY3" fmla="*/ 0 h 79811"/>
                <a:gd name="connsiteX4" fmla="*/ 93365 w 93364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4" h="79811">
                  <a:moveTo>
                    <a:pt x="93365" y="79812"/>
                  </a:moveTo>
                  <a:lnTo>
                    <a:pt x="29423" y="79812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365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9ECED8F2-5FC3-935D-C909-2EAF5C9E559B}"/>
                </a:ext>
              </a:extLst>
            </p:cNvPr>
            <p:cNvSpPr/>
            <p:nvPr/>
          </p:nvSpPr>
          <p:spPr>
            <a:xfrm>
              <a:off x="934725" y="2658300"/>
              <a:ext cx="93249" cy="79811"/>
            </a:xfrm>
            <a:custGeom>
              <a:avLst/>
              <a:gdLst>
                <a:gd name="connsiteX0" fmla="*/ 93249 w 93249"/>
                <a:gd name="connsiteY0" fmla="*/ 79812 h 79811"/>
                <a:gd name="connsiteX1" fmla="*/ 29539 w 93249"/>
                <a:gd name="connsiteY1" fmla="*/ 79812 h 79811"/>
                <a:gd name="connsiteX2" fmla="*/ 0 w 93249"/>
                <a:gd name="connsiteY2" fmla="*/ 0 h 79811"/>
                <a:gd name="connsiteX3" fmla="*/ 63711 w 93249"/>
                <a:gd name="connsiteY3" fmla="*/ 0 h 79811"/>
                <a:gd name="connsiteX4" fmla="*/ 93249 w 93249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811">
                  <a:moveTo>
                    <a:pt x="93249" y="79812"/>
                  </a:moveTo>
                  <a:lnTo>
                    <a:pt x="29539" y="79812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249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520FB28F-D3AB-87A5-C3E6-869F0AC4CA9F}"/>
                </a:ext>
              </a:extLst>
            </p:cNvPr>
            <p:cNvSpPr/>
            <p:nvPr/>
          </p:nvSpPr>
          <p:spPr>
            <a:xfrm>
              <a:off x="826069" y="2658300"/>
              <a:ext cx="93249" cy="79811"/>
            </a:xfrm>
            <a:custGeom>
              <a:avLst/>
              <a:gdLst>
                <a:gd name="connsiteX0" fmla="*/ 93249 w 93249"/>
                <a:gd name="connsiteY0" fmla="*/ 79812 h 79811"/>
                <a:gd name="connsiteX1" fmla="*/ 29423 w 93249"/>
                <a:gd name="connsiteY1" fmla="*/ 79812 h 79811"/>
                <a:gd name="connsiteX2" fmla="*/ 0 w 93249"/>
                <a:gd name="connsiteY2" fmla="*/ 0 h 79811"/>
                <a:gd name="connsiteX3" fmla="*/ 63595 w 93249"/>
                <a:gd name="connsiteY3" fmla="*/ 0 h 79811"/>
                <a:gd name="connsiteX4" fmla="*/ 93249 w 93249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811">
                  <a:moveTo>
                    <a:pt x="93249" y="79812"/>
                  </a:moveTo>
                  <a:lnTo>
                    <a:pt x="29423" y="79812"/>
                  </a:lnTo>
                  <a:lnTo>
                    <a:pt x="0" y="0"/>
                  </a:lnTo>
                  <a:lnTo>
                    <a:pt x="63595" y="0"/>
                  </a:lnTo>
                  <a:lnTo>
                    <a:pt x="93249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E70F60BA-7719-450D-ADE9-BBA396CE46FF}"/>
                </a:ext>
              </a:extLst>
            </p:cNvPr>
            <p:cNvSpPr/>
            <p:nvPr/>
          </p:nvSpPr>
          <p:spPr>
            <a:xfrm>
              <a:off x="713591" y="2658300"/>
              <a:ext cx="96376" cy="79811"/>
            </a:xfrm>
            <a:custGeom>
              <a:avLst/>
              <a:gdLst>
                <a:gd name="connsiteX0" fmla="*/ 96377 w 96376"/>
                <a:gd name="connsiteY0" fmla="*/ 79812 h 79811"/>
                <a:gd name="connsiteX1" fmla="*/ 0 w 96376"/>
                <a:gd name="connsiteY1" fmla="*/ 79812 h 79811"/>
                <a:gd name="connsiteX2" fmla="*/ 31855 w 96376"/>
                <a:gd name="connsiteY2" fmla="*/ 0 h 79811"/>
                <a:gd name="connsiteX3" fmla="*/ 66838 w 96376"/>
                <a:gd name="connsiteY3" fmla="*/ 0 h 79811"/>
                <a:gd name="connsiteX4" fmla="*/ 96377 w 96376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376" h="79811">
                  <a:moveTo>
                    <a:pt x="96377" y="79812"/>
                  </a:moveTo>
                  <a:lnTo>
                    <a:pt x="0" y="79812"/>
                  </a:lnTo>
                  <a:lnTo>
                    <a:pt x="31855" y="0"/>
                  </a:lnTo>
                  <a:lnTo>
                    <a:pt x="66838" y="0"/>
                  </a:lnTo>
                  <a:lnTo>
                    <a:pt x="96377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E2BD8552-87EB-2BF3-8DEE-3F55444BCA95}"/>
                </a:ext>
              </a:extLst>
            </p:cNvPr>
            <p:cNvSpPr/>
            <p:nvPr/>
          </p:nvSpPr>
          <p:spPr>
            <a:xfrm>
              <a:off x="761316" y="3679060"/>
              <a:ext cx="331642" cy="330020"/>
            </a:xfrm>
            <a:custGeom>
              <a:avLst/>
              <a:gdLst>
                <a:gd name="connsiteX0" fmla="*/ 199820 w 331642"/>
                <a:gd name="connsiteY0" fmla="*/ 0 h 330020"/>
                <a:gd name="connsiteX1" fmla="*/ 131823 w 331642"/>
                <a:gd name="connsiteY1" fmla="*/ 0 h 330020"/>
                <a:gd name="connsiteX2" fmla="*/ 0 w 331642"/>
                <a:gd name="connsiteY2" fmla="*/ 329557 h 330020"/>
                <a:gd name="connsiteX3" fmla="*/ 71240 w 331642"/>
                <a:gd name="connsiteY3" fmla="*/ 329557 h 330020"/>
                <a:gd name="connsiteX4" fmla="*/ 71240 w 331642"/>
                <a:gd name="connsiteY4" fmla="*/ 330021 h 330020"/>
                <a:gd name="connsiteX5" fmla="*/ 71703 w 331642"/>
                <a:gd name="connsiteY5" fmla="*/ 329557 h 330020"/>
                <a:gd name="connsiteX6" fmla="*/ 331643 w 331642"/>
                <a:gd name="connsiteY6" fmla="*/ 329557 h 330020"/>
                <a:gd name="connsiteX7" fmla="*/ 199820 w 331642"/>
                <a:gd name="connsiteY7" fmla="*/ 0 h 330020"/>
                <a:gd name="connsiteX8" fmla="*/ 153021 w 331642"/>
                <a:gd name="connsiteY8" fmla="*/ 275114 h 330020"/>
                <a:gd name="connsiteX9" fmla="*/ 138078 w 331642"/>
                <a:gd name="connsiteY9" fmla="*/ 304189 h 330020"/>
                <a:gd name="connsiteX10" fmla="*/ 141090 w 331642"/>
                <a:gd name="connsiteY10" fmla="*/ 275114 h 330020"/>
                <a:gd name="connsiteX11" fmla="*/ 149199 w 331642"/>
                <a:gd name="connsiteY11" fmla="*/ 198082 h 330020"/>
                <a:gd name="connsiteX12" fmla="*/ 104370 w 331642"/>
                <a:gd name="connsiteY12" fmla="*/ 198082 h 330020"/>
                <a:gd name="connsiteX13" fmla="*/ 156612 w 331642"/>
                <a:gd name="connsiteY13" fmla="*/ 89311 h 330020"/>
                <a:gd name="connsiteX14" fmla="*/ 171671 w 331642"/>
                <a:gd name="connsiteY14" fmla="*/ 58034 h 330020"/>
                <a:gd name="connsiteX15" fmla="*/ 168891 w 331642"/>
                <a:gd name="connsiteY15" fmla="*/ 90006 h 330020"/>
                <a:gd name="connsiteX16" fmla="*/ 168544 w 331642"/>
                <a:gd name="connsiteY16" fmla="*/ 92438 h 330020"/>
                <a:gd name="connsiteX17" fmla="*/ 161825 w 331642"/>
                <a:gd name="connsiteY17" fmla="*/ 166690 h 330020"/>
                <a:gd name="connsiteX18" fmla="*/ 208507 w 331642"/>
                <a:gd name="connsiteY18" fmla="*/ 166690 h 330020"/>
                <a:gd name="connsiteX19" fmla="*/ 201905 w 331642"/>
                <a:gd name="connsiteY19" fmla="*/ 179432 h 330020"/>
                <a:gd name="connsiteX20" fmla="*/ 152905 w 331642"/>
                <a:gd name="connsiteY20" fmla="*/ 274998 h 33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31642" h="330020">
                  <a:moveTo>
                    <a:pt x="199820" y="0"/>
                  </a:moveTo>
                  <a:lnTo>
                    <a:pt x="131823" y="0"/>
                  </a:lnTo>
                  <a:lnTo>
                    <a:pt x="0" y="329557"/>
                  </a:lnTo>
                  <a:lnTo>
                    <a:pt x="71240" y="329557"/>
                  </a:lnTo>
                  <a:lnTo>
                    <a:pt x="71240" y="330021"/>
                  </a:lnTo>
                  <a:lnTo>
                    <a:pt x="71703" y="329557"/>
                  </a:lnTo>
                  <a:lnTo>
                    <a:pt x="331643" y="329557"/>
                  </a:lnTo>
                  <a:lnTo>
                    <a:pt x="199820" y="0"/>
                  </a:lnTo>
                  <a:close/>
                  <a:moveTo>
                    <a:pt x="153021" y="275114"/>
                  </a:moveTo>
                  <a:lnTo>
                    <a:pt x="138078" y="304189"/>
                  </a:lnTo>
                  <a:lnTo>
                    <a:pt x="141090" y="275114"/>
                  </a:lnTo>
                  <a:lnTo>
                    <a:pt x="149199" y="198082"/>
                  </a:lnTo>
                  <a:lnTo>
                    <a:pt x="104370" y="198082"/>
                  </a:lnTo>
                  <a:lnTo>
                    <a:pt x="156612" y="89311"/>
                  </a:lnTo>
                  <a:lnTo>
                    <a:pt x="171671" y="58034"/>
                  </a:lnTo>
                  <a:lnTo>
                    <a:pt x="168891" y="90006"/>
                  </a:lnTo>
                  <a:lnTo>
                    <a:pt x="168544" y="92438"/>
                  </a:lnTo>
                  <a:lnTo>
                    <a:pt x="161825" y="166690"/>
                  </a:lnTo>
                  <a:lnTo>
                    <a:pt x="208507" y="166690"/>
                  </a:lnTo>
                  <a:lnTo>
                    <a:pt x="201905" y="179432"/>
                  </a:lnTo>
                  <a:lnTo>
                    <a:pt x="152905" y="274998"/>
                  </a:ln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2E8AEA2-8A66-61AF-7F03-676130855AEF}"/>
                </a:ext>
              </a:extLst>
            </p:cNvPr>
            <p:cNvSpPr/>
            <p:nvPr/>
          </p:nvSpPr>
          <p:spPr>
            <a:xfrm>
              <a:off x="1044075" y="4048234"/>
              <a:ext cx="93364" cy="79927"/>
            </a:xfrm>
            <a:custGeom>
              <a:avLst/>
              <a:gdLst>
                <a:gd name="connsiteX0" fmla="*/ 93365 w 93364"/>
                <a:gd name="connsiteY0" fmla="*/ 79928 h 79927"/>
                <a:gd name="connsiteX1" fmla="*/ 29423 w 93364"/>
                <a:gd name="connsiteY1" fmla="*/ 79928 h 79927"/>
                <a:gd name="connsiteX2" fmla="*/ 0 w 93364"/>
                <a:gd name="connsiteY2" fmla="*/ 0 h 79927"/>
                <a:gd name="connsiteX3" fmla="*/ 63711 w 93364"/>
                <a:gd name="connsiteY3" fmla="*/ 0 h 79927"/>
                <a:gd name="connsiteX4" fmla="*/ 93365 w 93364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4" h="79927">
                  <a:moveTo>
                    <a:pt x="93365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365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475C43C9-C918-4E0F-6321-51F2A69DDB29}"/>
                </a:ext>
              </a:extLst>
            </p:cNvPr>
            <p:cNvSpPr/>
            <p:nvPr/>
          </p:nvSpPr>
          <p:spPr>
            <a:xfrm>
              <a:off x="934725" y="4048234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539 w 93249"/>
                <a:gd name="connsiteY1" fmla="*/ 79928 h 79927"/>
                <a:gd name="connsiteX2" fmla="*/ 0 w 93249"/>
                <a:gd name="connsiteY2" fmla="*/ 0 h 79927"/>
                <a:gd name="connsiteX3" fmla="*/ 63711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539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8C7C7EF0-5716-F477-6C78-BFDD71B6AFE6}"/>
                </a:ext>
              </a:extLst>
            </p:cNvPr>
            <p:cNvSpPr/>
            <p:nvPr/>
          </p:nvSpPr>
          <p:spPr>
            <a:xfrm>
              <a:off x="826069" y="4048234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423 w 93249"/>
                <a:gd name="connsiteY1" fmla="*/ 79928 h 79927"/>
                <a:gd name="connsiteX2" fmla="*/ 0 w 93249"/>
                <a:gd name="connsiteY2" fmla="*/ 0 h 79927"/>
                <a:gd name="connsiteX3" fmla="*/ 63595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595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CCAED62C-566F-4CB6-420B-D9B48ACCF16B}"/>
                </a:ext>
              </a:extLst>
            </p:cNvPr>
            <p:cNvSpPr/>
            <p:nvPr/>
          </p:nvSpPr>
          <p:spPr>
            <a:xfrm>
              <a:off x="713591" y="4048234"/>
              <a:ext cx="96376" cy="79927"/>
            </a:xfrm>
            <a:custGeom>
              <a:avLst/>
              <a:gdLst>
                <a:gd name="connsiteX0" fmla="*/ 96377 w 96376"/>
                <a:gd name="connsiteY0" fmla="*/ 79928 h 79927"/>
                <a:gd name="connsiteX1" fmla="*/ 0 w 96376"/>
                <a:gd name="connsiteY1" fmla="*/ 79928 h 79927"/>
                <a:gd name="connsiteX2" fmla="*/ 31855 w 96376"/>
                <a:gd name="connsiteY2" fmla="*/ 0 h 79927"/>
                <a:gd name="connsiteX3" fmla="*/ 66838 w 96376"/>
                <a:gd name="connsiteY3" fmla="*/ 0 h 79927"/>
                <a:gd name="connsiteX4" fmla="*/ 96377 w 96376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376" h="79927">
                  <a:moveTo>
                    <a:pt x="96377" y="79928"/>
                  </a:moveTo>
                  <a:lnTo>
                    <a:pt x="0" y="79928"/>
                  </a:lnTo>
                  <a:lnTo>
                    <a:pt x="31855" y="0"/>
                  </a:lnTo>
                  <a:lnTo>
                    <a:pt x="66838" y="0"/>
                  </a:lnTo>
                  <a:lnTo>
                    <a:pt x="96377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CA0C9B90-3C6A-4CA0-F621-D92AA2CA036E}"/>
                </a:ext>
              </a:extLst>
            </p:cNvPr>
            <p:cNvSpPr/>
            <p:nvPr/>
          </p:nvSpPr>
          <p:spPr>
            <a:xfrm>
              <a:off x="199157" y="4380224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4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8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1 h 437054"/>
                <a:gd name="connsiteX18" fmla="*/ 372997 w 445742"/>
                <a:gd name="connsiteY18" fmla="*/ 273955 h 437054"/>
                <a:gd name="connsiteX19" fmla="*/ 339635 w 445742"/>
                <a:gd name="connsiteY19" fmla="*/ 321680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1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0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6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4"/>
                    <a:pt x="222871" y="437054"/>
                  </a:cubicBezTo>
                  <a:cubicBezTo>
                    <a:pt x="345891" y="437054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8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3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1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0"/>
                  </a:cubicBezTo>
                  <a:cubicBezTo>
                    <a:pt x="325503" y="334886"/>
                    <a:pt x="308359" y="345079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89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1"/>
                  </a:cubicBezTo>
                  <a:cubicBezTo>
                    <a:pt x="67881" y="251599"/>
                    <a:pt x="63826" y="230400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2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0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6"/>
                    <a:pt x="135993" y="265847"/>
                    <a:pt x="145144" y="273955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6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164" name="Picture 163">
              <a:extLst>
                <a:ext uri="{FF2B5EF4-FFF2-40B4-BE49-F238E27FC236}">
                  <a16:creationId xmlns:a16="http://schemas.microsoft.com/office/drawing/2014/main" id="{558A25CF-64BA-AFBE-43CD-0BB320BF77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113876" y="906201"/>
              <a:ext cx="347513" cy="443078"/>
            </a:xfrm>
            <a:prstGeom prst="rect">
              <a:avLst/>
            </a:prstGeom>
          </p:spPr>
        </p:pic>
        <p:pic>
          <p:nvPicPr>
            <p:cNvPr id="165" name="Picture 164">
              <a:extLst>
                <a:ext uri="{FF2B5EF4-FFF2-40B4-BE49-F238E27FC236}">
                  <a16:creationId xmlns:a16="http://schemas.microsoft.com/office/drawing/2014/main" id="{728B08E6-3B0C-604C-D6EC-FF97A83BA12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113876" y="2292138"/>
              <a:ext cx="347513" cy="443078"/>
            </a:xfrm>
            <a:prstGeom prst="rect">
              <a:avLst/>
            </a:prstGeom>
          </p:spPr>
        </p:pic>
        <p:pic>
          <p:nvPicPr>
            <p:cNvPr id="166" name="Picture 165">
              <a:extLst>
                <a:ext uri="{FF2B5EF4-FFF2-40B4-BE49-F238E27FC236}">
                  <a16:creationId xmlns:a16="http://schemas.microsoft.com/office/drawing/2014/main" id="{3793032F-1A42-C65C-CF4D-B258B55B26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113127" y="3685198"/>
              <a:ext cx="347513" cy="443078"/>
            </a:xfrm>
            <a:prstGeom prst="rect">
              <a:avLst/>
            </a:prstGeom>
          </p:spPr>
        </p:pic>
        <p:pic>
          <p:nvPicPr>
            <p:cNvPr id="167" name="Picture 166">
              <a:extLst>
                <a:ext uri="{FF2B5EF4-FFF2-40B4-BE49-F238E27FC236}">
                  <a16:creationId xmlns:a16="http://schemas.microsoft.com/office/drawing/2014/main" id="{0D54C81A-224C-5EF5-4335-7A491D0E0A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113876" y="5069109"/>
              <a:ext cx="347513" cy="443078"/>
            </a:xfrm>
            <a:prstGeom prst="rect">
              <a:avLst/>
            </a:prstGeom>
          </p:spPr>
        </p:pic>
        <p:pic>
          <p:nvPicPr>
            <p:cNvPr id="177" name="Graphic 176">
              <a:extLst>
                <a:ext uri="{FF2B5EF4-FFF2-40B4-BE49-F238E27FC236}">
                  <a16:creationId xmlns:a16="http://schemas.microsoft.com/office/drawing/2014/main" id="{57EAC723-8221-0B5F-B284-90752187DF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99157" y="5773284"/>
              <a:ext cx="372784" cy="4310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0604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7A60-DD6D-B884-88A0-947104F37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00FCBD-7E3C-C1E9-FD98-EE7534D401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0524DF1-A103-6DBE-E68A-AA8934843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3075" y="1760537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9BA5EA6-B315-BC62-3AF7-2EAFE29B1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4075" y="1760537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4DE8213-7A40-E297-350B-875A8DCFF6D0}"/>
              </a:ext>
            </a:extLst>
          </p:cNvPr>
          <p:cNvCxnSpPr/>
          <p:nvPr userDrawn="1"/>
        </p:nvCxnSpPr>
        <p:spPr>
          <a:xfrm>
            <a:off x="0" y="6286500"/>
            <a:ext cx="9144000" cy="0"/>
          </a:xfrm>
          <a:prstGeom prst="line">
            <a:avLst/>
          </a:prstGeom>
          <a:ln>
            <a:solidFill>
              <a:srgbClr val="0082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96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DD04766-DEF0-4ED5-A5FD-F8B459374DC2}"/>
              </a:ext>
            </a:extLst>
          </p:cNvPr>
          <p:cNvSpPr/>
          <p:nvPr userDrawn="1"/>
        </p:nvSpPr>
        <p:spPr>
          <a:xfrm>
            <a:off x="0" y="0"/>
            <a:ext cx="9144000" cy="133096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D492658-E888-931D-7020-6FDA5A64E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075" y="1417638"/>
            <a:ext cx="8213725" cy="4708525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 sz="3200">
                <a:latin typeface="Lato" panose="020F0502020204030203" pitchFamily="34" charset="0"/>
              </a:defRPr>
            </a:lvl1pPr>
            <a:lvl2pPr>
              <a:buClr>
                <a:srgbClr val="0070C0"/>
              </a:buClr>
              <a:defRPr sz="2800">
                <a:latin typeface="Lato" panose="020F0502020204030203" pitchFamily="34" charset="0"/>
              </a:defRPr>
            </a:lvl2pPr>
            <a:lvl3pPr>
              <a:buClr>
                <a:srgbClr val="0070C0"/>
              </a:buClr>
              <a:defRPr sz="2400">
                <a:latin typeface="Lato" panose="020F0502020204030203" pitchFamily="34" charset="0"/>
              </a:defRPr>
            </a:lvl3pPr>
            <a:lvl4pPr>
              <a:buClr>
                <a:srgbClr val="0070C0"/>
              </a:buClr>
              <a:defRPr sz="2000">
                <a:latin typeface="Lato" panose="020F0502020204030203" pitchFamily="34" charset="0"/>
              </a:defRPr>
            </a:lvl4pPr>
            <a:lvl5pPr>
              <a:buClr>
                <a:srgbClr val="0070C0"/>
              </a:buClr>
              <a:defRPr sz="2000">
                <a:latin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21059E-94B3-71CD-24CC-2EF38D3D42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2C98A9F-5345-14E6-5520-C6FD61DB8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274638"/>
            <a:ext cx="8213725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02D43B0-C3A7-783F-166C-244DD92A381F}"/>
              </a:ext>
            </a:extLst>
          </p:cNvPr>
          <p:cNvCxnSpPr/>
          <p:nvPr userDrawn="1"/>
        </p:nvCxnSpPr>
        <p:spPr>
          <a:xfrm>
            <a:off x="0" y="6286500"/>
            <a:ext cx="9144000" cy="0"/>
          </a:xfrm>
          <a:prstGeom prst="line">
            <a:avLst/>
          </a:prstGeom>
          <a:ln>
            <a:solidFill>
              <a:srgbClr val="0082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47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2CA1516-870F-D2A3-9E21-CE491ACB3AC3}"/>
              </a:ext>
            </a:extLst>
          </p:cNvPr>
          <p:cNvSpPr/>
          <p:nvPr userDrawn="1"/>
        </p:nvSpPr>
        <p:spPr>
          <a:xfrm>
            <a:off x="0" y="0"/>
            <a:ext cx="9144000" cy="133096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FDF486-0B3A-28B6-0572-DABBCD6D4F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46FDCD-BD37-8F58-C3CA-ECF870F60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274638"/>
            <a:ext cx="8213725" cy="11430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56722E5-D0E8-83BD-BA4F-50B32121D9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F59379C3-7F54-9364-3554-5AA702B78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C636C75-553A-3393-94EC-E0EDF968BFF7}"/>
              </a:ext>
            </a:extLst>
          </p:cNvPr>
          <p:cNvCxnSpPr/>
          <p:nvPr userDrawn="1"/>
        </p:nvCxnSpPr>
        <p:spPr>
          <a:xfrm>
            <a:off x="0" y="62865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84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72B54C-EC44-3654-249B-82539A1F70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 12">
            <a:extLst>
              <a:ext uri="{FF2B5EF4-FFF2-40B4-BE49-F238E27FC236}">
                <a16:creationId xmlns:a16="http://schemas.microsoft.com/office/drawing/2014/main" id="{B34D36A8-786A-7075-8D5C-21B5DCCA1884}"/>
              </a:ext>
            </a:extLst>
          </p:cNvPr>
          <p:cNvSpPr/>
          <p:nvPr userDrawn="1"/>
        </p:nvSpPr>
        <p:spPr>
          <a:xfrm rot="5400000">
            <a:off x="-1188929" y="1188931"/>
            <a:ext cx="6857997" cy="4480136"/>
          </a:xfrm>
          <a:custGeom>
            <a:avLst/>
            <a:gdLst>
              <a:gd name="connsiteX0" fmla="*/ 0 w 6857997"/>
              <a:gd name="connsiteY0" fmla="*/ 4480136 h 4480136"/>
              <a:gd name="connsiteX1" fmla="*/ 0 w 6857997"/>
              <a:gd name="connsiteY1" fmla="*/ 0 h 4480136"/>
              <a:gd name="connsiteX2" fmla="*/ 6857997 w 6857997"/>
              <a:gd name="connsiteY2" fmla="*/ 4215890 h 4480136"/>
              <a:gd name="connsiteX3" fmla="*/ 6857997 w 6857997"/>
              <a:gd name="connsiteY3" fmla="*/ 4480136 h 4480136"/>
              <a:gd name="connsiteX4" fmla="*/ 0 w 6857997"/>
              <a:gd name="connsiteY4" fmla="*/ 4480136 h 4480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7997" h="4480136">
                <a:moveTo>
                  <a:pt x="0" y="4480136"/>
                </a:moveTo>
                <a:lnTo>
                  <a:pt x="0" y="0"/>
                </a:lnTo>
                <a:lnTo>
                  <a:pt x="6857997" y="4215890"/>
                </a:lnTo>
                <a:lnTo>
                  <a:pt x="6857997" y="4480136"/>
                </a:lnTo>
                <a:lnTo>
                  <a:pt x="0" y="4480136"/>
                </a:lnTo>
                <a:close/>
              </a:path>
            </a:pathLst>
          </a:custGeom>
          <a:solidFill>
            <a:srgbClr val="57BFE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CF45F3E2-F258-E4EF-352F-6E7200310890}"/>
              </a:ext>
            </a:extLst>
          </p:cNvPr>
          <p:cNvSpPr/>
          <p:nvPr userDrawn="1"/>
        </p:nvSpPr>
        <p:spPr>
          <a:xfrm rot="5400000">
            <a:off x="-1506422" y="1506420"/>
            <a:ext cx="6858000" cy="3845155"/>
          </a:xfrm>
          <a:prstGeom prst="rtTriangle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448158-2754-F155-BAF6-EDF49147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D59D4962-F998-9150-076E-6488648765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2E2D1B6-31B7-5B69-FD62-60FF82FD8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Lato" panose="020F050202020403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0137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7993C4-F053-34C8-017B-1C9156AEB0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 19">
            <a:extLst>
              <a:ext uri="{FF2B5EF4-FFF2-40B4-BE49-F238E27FC236}">
                <a16:creationId xmlns:a16="http://schemas.microsoft.com/office/drawing/2014/main" id="{621F1F71-AD25-AD84-E9AB-C95D067FA0BB}"/>
              </a:ext>
            </a:extLst>
          </p:cNvPr>
          <p:cNvSpPr/>
          <p:nvPr userDrawn="1"/>
        </p:nvSpPr>
        <p:spPr>
          <a:xfrm rot="5400000">
            <a:off x="-1188929" y="1188932"/>
            <a:ext cx="6857997" cy="4480136"/>
          </a:xfrm>
          <a:custGeom>
            <a:avLst/>
            <a:gdLst>
              <a:gd name="connsiteX0" fmla="*/ 0 w 6857997"/>
              <a:gd name="connsiteY0" fmla="*/ 4480136 h 4480136"/>
              <a:gd name="connsiteX1" fmla="*/ 0 w 6857997"/>
              <a:gd name="connsiteY1" fmla="*/ 0 h 4480136"/>
              <a:gd name="connsiteX2" fmla="*/ 6857997 w 6857997"/>
              <a:gd name="connsiteY2" fmla="*/ 4215890 h 4480136"/>
              <a:gd name="connsiteX3" fmla="*/ 6857997 w 6857997"/>
              <a:gd name="connsiteY3" fmla="*/ 4480136 h 4480136"/>
              <a:gd name="connsiteX4" fmla="*/ 0 w 6857997"/>
              <a:gd name="connsiteY4" fmla="*/ 4480136 h 4480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7997" h="4480136">
                <a:moveTo>
                  <a:pt x="0" y="4480136"/>
                </a:moveTo>
                <a:lnTo>
                  <a:pt x="0" y="0"/>
                </a:lnTo>
                <a:lnTo>
                  <a:pt x="6857997" y="4215890"/>
                </a:lnTo>
                <a:lnTo>
                  <a:pt x="6857997" y="4480136"/>
                </a:lnTo>
                <a:lnTo>
                  <a:pt x="0" y="4480136"/>
                </a:lnTo>
                <a:close/>
              </a:path>
            </a:pathLst>
          </a:custGeom>
          <a:solidFill>
            <a:srgbClr val="57BFE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995F7431-0CF7-FB3A-4C91-D4AC15A46345}"/>
              </a:ext>
            </a:extLst>
          </p:cNvPr>
          <p:cNvSpPr/>
          <p:nvPr userDrawn="1"/>
        </p:nvSpPr>
        <p:spPr>
          <a:xfrm rot="5400000">
            <a:off x="-1506422" y="1506422"/>
            <a:ext cx="6858000" cy="3845155"/>
          </a:xfrm>
          <a:prstGeom prst="rtTriangle">
            <a:avLst/>
          </a:prstGeom>
          <a:gradFill flip="none" rotWithShape="1">
            <a:gsLst>
              <a:gs pos="0">
                <a:srgbClr val="0082CA">
                  <a:shade val="30000"/>
                  <a:satMod val="115000"/>
                </a:srgbClr>
              </a:gs>
              <a:gs pos="50000">
                <a:srgbClr val="0082CA">
                  <a:shade val="67500"/>
                  <a:satMod val="115000"/>
                </a:srgbClr>
              </a:gs>
              <a:gs pos="100000">
                <a:srgbClr val="0082CA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27052072-0B8C-EFA9-4F88-8EE2A1A50D1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D079329F-90A8-ED22-59CE-A03A67963677}"/>
              </a:ext>
            </a:extLst>
          </p:cNvPr>
          <p:cNvSpPr>
            <a:spLocks noGrp="1"/>
          </p:cNvSpPr>
          <p:nvPr userDrawn="1"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Lato" panose="020F050202020403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42016AA-1603-C039-9EC7-25B897F0854F}"/>
              </a:ext>
            </a:extLst>
          </p:cNvPr>
          <p:cNvGrpSpPr/>
          <p:nvPr userDrawn="1"/>
        </p:nvGrpSpPr>
        <p:grpSpPr>
          <a:xfrm>
            <a:off x="-113876" y="177758"/>
            <a:ext cx="3016330" cy="6026558"/>
            <a:chOff x="-113876" y="177758"/>
            <a:chExt cx="3016330" cy="6026558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F54C099-2DB7-A67F-B673-9CBAAE8A5586}"/>
                </a:ext>
              </a:extLst>
            </p:cNvPr>
            <p:cNvSpPr/>
            <p:nvPr/>
          </p:nvSpPr>
          <p:spPr>
            <a:xfrm>
              <a:off x="199157" y="210192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8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6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90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20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B6B742D-F042-6C17-0B62-28A099BF286C}"/>
                </a:ext>
              </a:extLst>
            </p:cNvPr>
            <p:cNvSpPr/>
            <p:nvPr/>
          </p:nvSpPr>
          <p:spPr>
            <a:xfrm>
              <a:off x="1251193" y="177758"/>
              <a:ext cx="212445" cy="501691"/>
            </a:xfrm>
            <a:custGeom>
              <a:avLst/>
              <a:gdLst>
                <a:gd name="connsiteX0" fmla="*/ 212446 w 212445"/>
                <a:gd name="connsiteY0" fmla="*/ 221713 h 501691"/>
                <a:gd name="connsiteX1" fmla="*/ 198893 w 212445"/>
                <a:gd name="connsiteY1" fmla="*/ 247776 h 501691"/>
                <a:gd name="connsiteX2" fmla="*/ 99041 w 212445"/>
                <a:gd name="connsiteY2" fmla="*/ 442499 h 501691"/>
                <a:gd name="connsiteX3" fmla="*/ 68460 w 212445"/>
                <a:gd name="connsiteY3" fmla="*/ 501692 h 501691"/>
                <a:gd name="connsiteX4" fmla="*/ 74715 w 212445"/>
                <a:gd name="connsiteY4" fmla="*/ 442499 h 501691"/>
                <a:gd name="connsiteX5" fmla="*/ 91280 w 212445"/>
                <a:gd name="connsiteY5" fmla="*/ 285539 h 501691"/>
                <a:gd name="connsiteX6" fmla="*/ 0 w 212445"/>
                <a:gd name="connsiteY6" fmla="*/ 285539 h 501691"/>
                <a:gd name="connsiteX7" fmla="*/ 106570 w 212445"/>
                <a:gd name="connsiteY7" fmla="*/ 63826 h 501691"/>
                <a:gd name="connsiteX8" fmla="*/ 137267 w 212445"/>
                <a:gd name="connsiteY8" fmla="*/ 0 h 501691"/>
                <a:gd name="connsiteX9" fmla="*/ 131475 w 212445"/>
                <a:gd name="connsiteY9" fmla="*/ 65216 h 501691"/>
                <a:gd name="connsiteX10" fmla="*/ 130896 w 212445"/>
                <a:gd name="connsiteY10" fmla="*/ 70197 h 501691"/>
                <a:gd name="connsiteX11" fmla="*/ 117227 w 212445"/>
                <a:gd name="connsiteY11" fmla="*/ 221713 h 501691"/>
                <a:gd name="connsiteX12" fmla="*/ 212446 w 212445"/>
                <a:gd name="connsiteY12" fmla="*/ 221713 h 50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445" h="501691">
                  <a:moveTo>
                    <a:pt x="212446" y="221713"/>
                  </a:moveTo>
                  <a:lnTo>
                    <a:pt x="198893" y="247776"/>
                  </a:lnTo>
                  <a:lnTo>
                    <a:pt x="99041" y="442499"/>
                  </a:lnTo>
                  <a:lnTo>
                    <a:pt x="68460" y="501692"/>
                  </a:lnTo>
                  <a:lnTo>
                    <a:pt x="74715" y="442499"/>
                  </a:lnTo>
                  <a:lnTo>
                    <a:pt x="91280" y="285539"/>
                  </a:lnTo>
                  <a:lnTo>
                    <a:pt x="0" y="285539"/>
                  </a:lnTo>
                  <a:lnTo>
                    <a:pt x="106570" y="63826"/>
                  </a:lnTo>
                  <a:lnTo>
                    <a:pt x="137267" y="0"/>
                  </a:lnTo>
                  <a:lnTo>
                    <a:pt x="131475" y="65216"/>
                  </a:lnTo>
                  <a:lnTo>
                    <a:pt x="130896" y="70197"/>
                  </a:lnTo>
                  <a:lnTo>
                    <a:pt x="117227" y="221713"/>
                  </a:lnTo>
                  <a:lnTo>
                    <a:pt x="212446" y="221713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4B623F6-2B6E-8961-994C-FF3C43F51078}"/>
                </a:ext>
              </a:extLst>
            </p:cNvPr>
            <p:cNvSpPr/>
            <p:nvPr/>
          </p:nvSpPr>
          <p:spPr>
            <a:xfrm>
              <a:off x="2069931" y="210192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3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5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7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3" y="337319"/>
                    <a:pt x="445743" y="214183"/>
                  </a:cubicBezTo>
                  <a:cubicBezTo>
                    <a:pt x="445743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8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5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6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7" y="230401"/>
                    <a:pt x="63827" y="207465"/>
                  </a:cubicBezTo>
                  <a:cubicBezTo>
                    <a:pt x="63827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90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6" y="281948"/>
                    <a:pt x="165532" y="288319"/>
                    <a:pt x="178737" y="292837"/>
                  </a:cubicBezTo>
                  <a:cubicBezTo>
                    <a:pt x="192059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20"/>
                    <a:pt x="326777" y="169007"/>
                  </a:cubicBez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3BC3031-77AE-1866-9209-E4E07851A719}"/>
                </a:ext>
              </a:extLst>
            </p:cNvPr>
            <p:cNvSpPr/>
            <p:nvPr/>
          </p:nvSpPr>
          <p:spPr>
            <a:xfrm>
              <a:off x="1637974" y="905217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8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6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7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7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3" y="255537"/>
                    <a:pt x="372997" y="273956"/>
                  </a:cubicBezTo>
                  <a:cubicBezTo>
                    <a:pt x="365004" y="292490"/>
                    <a:pt x="353767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8"/>
                    <a:pt x="75178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90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6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7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7" y="232370"/>
                    <a:pt x="331990" y="220207"/>
                    <a:pt x="331990" y="207349"/>
                  </a:cubicBezTo>
                  <a:cubicBezTo>
                    <a:pt x="331990" y="199588"/>
                    <a:pt x="331642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6B0168A-CC89-7478-D774-752B98B79DA2}"/>
                </a:ext>
              </a:extLst>
            </p:cNvPr>
            <p:cNvSpPr/>
            <p:nvPr/>
          </p:nvSpPr>
          <p:spPr>
            <a:xfrm>
              <a:off x="2690125" y="872782"/>
              <a:ext cx="212329" cy="501691"/>
            </a:xfrm>
            <a:custGeom>
              <a:avLst/>
              <a:gdLst>
                <a:gd name="connsiteX0" fmla="*/ 212330 w 212329"/>
                <a:gd name="connsiteY0" fmla="*/ 221597 h 501691"/>
                <a:gd name="connsiteX1" fmla="*/ 198893 w 212329"/>
                <a:gd name="connsiteY1" fmla="*/ 247776 h 501691"/>
                <a:gd name="connsiteX2" fmla="*/ 99041 w 212329"/>
                <a:gd name="connsiteY2" fmla="*/ 442383 h 501691"/>
                <a:gd name="connsiteX3" fmla="*/ 68460 w 212329"/>
                <a:gd name="connsiteY3" fmla="*/ 501692 h 501691"/>
                <a:gd name="connsiteX4" fmla="*/ 74715 w 212329"/>
                <a:gd name="connsiteY4" fmla="*/ 442383 h 501691"/>
                <a:gd name="connsiteX5" fmla="*/ 91280 w 212329"/>
                <a:gd name="connsiteY5" fmla="*/ 285539 h 501691"/>
                <a:gd name="connsiteX6" fmla="*/ 0 w 212329"/>
                <a:gd name="connsiteY6" fmla="*/ 285539 h 501691"/>
                <a:gd name="connsiteX7" fmla="*/ 106570 w 212329"/>
                <a:gd name="connsiteY7" fmla="*/ 63826 h 501691"/>
                <a:gd name="connsiteX8" fmla="*/ 137267 w 212329"/>
                <a:gd name="connsiteY8" fmla="*/ 0 h 501691"/>
                <a:gd name="connsiteX9" fmla="*/ 131476 w 212329"/>
                <a:gd name="connsiteY9" fmla="*/ 65216 h 501691"/>
                <a:gd name="connsiteX10" fmla="*/ 130896 w 212329"/>
                <a:gd name="connsiteY10" fmla="*/ 70197 h 501691"/>
                <a:gd name="connsiteX11" fmla="*/ 117227 w 212329"/>
                <a:gd name="connsiteY11" fmla="*/ 221597 h 501691"/>
                <a:gd name="connsiteX12" fmla="*/ 212330 w 212329"/>
                <a:gd name="connsiteY12" fmla="*/ 221597 h 50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329" h="501691">
                  <a:moveTo>
                    <a:pt x="212330" y="221597"/>
                  </a:moveTo>
                  <a:lnTo>
                    <a:pt x="198893" y="247776"/>
                  </a:lnTo>
                  <a:lnTo>
                    <a:pt x="99041" y="442383"/>
                  </a:lnTo>
                  <a:lnTo>
                    <a:pt x="68460" y="501692"/>
                  </a:lnTo>
                  <a:lnTo>
                    <a:pt x="74715" y="442383"/>
                  </a:lnTo>
                  <a:lnTo>
                    <a:pt x="91280" y="285539"/>
                  </a:lnTo>
                  <a:lnTo>
                    <a:pt x="0" y="285539"/>
                  </a:lnTo>
                  <a:lnTo>
                    <a:pt x="106570" y="63826"/>
                  </a:lnTo>
                  <a:lnTo>
                    <a:pt x="137267" y="0"/>
                  </a:lnTo>
                  <a:lnTo>
                    <a:pt x="131476" y="65216"/>
                  </a:lnTo>
                  <a:lnTo>
                    <a:pt x="130896" y="70197"/>
                  </a:lnTo>
                  <a:lnTo>
                    <a:pt x="117227" y="221597"/>
                  </a:lnTo>
                  <a:lnTo>
                    <a:pt x="212330" y="221597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6176011-301C-EE0C-07C0-A4D104BD9FBB}"/>
                </a:ext>
              </a:extLst>
            </p:cNvPr>
            <p:cNvSpPr/>
            <p:nvPr/>
          </p:nvSpPr>
          <p:spPr>
            <a:xfrm>
              <a:off x="761316" y="899077"/>
              <a:ext cx="331642" cy="330020"/>
            </a:xfrm>
            <a:custGeom>
              <a:avLst/>
              <a:gdLst>
                <a:gd name="connsiteX0" fmla="*/ 199820 w 331642"/>
                <a:gd name="connsiteY0" fmla="*/ 0 h 330020"/>
                <a:gd name="connsiteX1" fmla="*/ 131823 w 331642"/>
                <a:gd name="connsiteY1" fmla="*/ 0 h 330020"/>
                <a:gd name="connsiteX2" fmla="*/ 0 w 331642"/>
                <a:gd name="connsiteY2" fmla="*/ 329558 h 330020"/>
                <a:gd name="connsiteX3" fmla="*/ 71240 w 331642"/>
                <a:gd name="connsiteY3" fmla="*/ 329558 h 330020"/>
                <a:gd name="connsiteX4" fmla="*/ 71240 w 331642"/>
                <a:gd name="connsiteY4" fmla="*/ 330021 h 330020"/>
                <a:gd name="connsiteX5" fmla="*/ 71703 w 331642"/>
                <a:gd name="connsiteY5" fmla="*/ 329558 h 330020"/>
                <a:gd name="connsiteX6" fmla="*/ 331643 w 331642"/>
                <a:gd name="connsiteY6" fmla="*/ 329558 h 330020"/>
                <a:gd name="connsiteX7" fmla="*/ 199820 w 331642"/>
                <a:gd name="connsiteY7" fmla="*/ 0 h 330020"/>
                <a:gd name="connsiteX8" fmla="*/ 153021 w 331642"/>
                <a:gd name="connsiteY8" fmla="*/ 275114 h 330020"/>
                <a:gd name="connsiteX9" fmla="*/ 138078 w 331642"/>
                <a:gd name="connsiteY9" fmla="*/ 304189 h 330020"/>
                <a:gd name="connsiteX10" fmla="*/ 141090 w 331642"/>
                <a:gd name="connsiteY10" fmla="*/ 275114 h 330020"/>
                <a:gd name="connsiteX11" fmla="*/ 149199 w 331642"/>
                <a:gd name="connsiteY11" fmla="*/ 198082 h 330020"/>
                <a:gd name="connsiteX12" fmla="*/ 104370 w 331642"/>
                <a:gd name="connsiteY12" fmla="*/ 198082 h 330020"/>
                <a:gd name="connsiteX13" fmla="*/ 156612 w 331642"/>
                <a:gd name="connsiteY13" fmla="*/ 89311 h 330020"/>
                <a:gd name="connsiteX14" fmla="*/ 171671 w 331642"/>
                <a:gd name="connsiteY14" fmla="*/ 58035 h 330020"/>
                <a:gd name="connsiteX15" fmla="*/ 168891 w 331642"/>
                <a:gd name="connsiteY15" fmla="*/ 90006 h 330020"/>
                <a:gd name="connsiteX16" fmla="*/ 168544 w 331642"/>
                <a:gd name="connsiteY16" fmla="*/ 92438 h 330020"/>
                <a:gd name="connsiteX17" fmla="*/ 161825 w 331642"/>
                <a:gd name="connsiteY17" fmla="*/ 166690 h 330020"/>
                <a:gd name="connsiteX18" fmla="*/ 208507 w 331642"/>
                <a:gd name="connsiteY18" fmla="*/ 166690 h 330020"/>
                <a:gd name="connsiteX19" fmla="*/ 201905 w 331642"/>
                <a:gd name="connsiteY19" fmla="*/ 179432 h 330020"/>
                <a:gd name="connsiteX20" fmla="*/ 152905 w 331642"/>
                <a:gd name="connsiteY20" fmla="*/ 274998 h 33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31642" h="330020">
                  <a:moveTo>
                    <a:pt x="199820" y="0"/>
                  </a:moveTo>
                  <a:lnTo>
                    <a:pt x="131823" y="0"/>
                  </a:lnTo>
                  <a:lnTo>
                    <a:pt x="0" y="329558"/>
                  </a:lnTo>
                  <a:lnTo>
                    <a:pt x="71240" y="329558"/>
                  </a:lnTo>
                  <a:lnTo>
                    <a:pt x="71240" y="330021"/>
                  </a:lnTo>
                  <a:lnTo>
                    <a:pt x="71703" y="329558"/>
                  </a:lnTo>
                  <a:lnTo>
                    <a:pt x="331643" y="329558"/>
                  </a:lnTo>
                  <a:lnTo>
                    <a:pt x="199820" y="0"/>
                  </a:lnTo>
                  <a:close/>
                  <a:moveTo>
                    <a:pt x="153021" y="275114"/>
                  </a:moveTo>
                  <a:lnTo>
                    <a:pt x="138078" y="304189"/>
                  </a:lnTo>
                  <a:lnTo>
                    <a:pt x="141090" y="275114"/>
                  </a:lnTo>
                  <a:lnTo>
                    <a:pt x="149199" y="198082"/>
                  </a:lnTo>
                  <a:lnTo>
                    <a:pt x="104370" y="198082"/>
                  </a:lnTo>
                  <a:lnTo>
                    <a:pt x="156612" y="89311"/>
                  </a:lnTo>
                  <a:lnTo>
                    <a:pt x="171671" y="58035"/>
                  </a:lnTo>
                  <a:lnTo>
                    <a:pt x="168891" y="90006"/>
                  </a:lnTo>
                  <a:lnTo>
                    <a:pt x="168544" y="92438"/>
                  </a:lnTo>
                  <a:lnTo>
                    <a:pt x="161825" y="166690"/>
                  </a:lnTo>
                  <a:lnTo>
                    <a:pt x="208507" y="166690"/>
                  </a:lnTo>
                  <a:lnTo>
                    <a:pt x="201905" y="179432"/>
                  </a:lnTo>
                  <a:lnTo>
                    <a:pt x="152905" y="274998"/>
                  </a:ln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5248CBF-EEF4-5CE4-7124-72F9A83476E5}"/>
                </a:ext>
              </a:extLst>
            </p:cNvPr>
            <p:cNvSpPr/>
            <p:nvPr/>
          </p:nvSpPr>
          <p:spPr>
            <a:xfrm>
              <a:off x="1044075" y="1268251"/>
              <a:ext cx="93364" cy="79927"/>
            </a:xfrm>
            <a:custGeom>
              <a:avLst/>
              <a:gdLst>
                <a:gd name="connsiteX0" fmla="*/ 93365 w 93364"/>
                <a:gd name="connsiteY0" fmla="*/ 79928 h 79927"/>
                <a:gd name="connsiteX1" fmla="*/ 29423 w 93364"/>
                <a:gd name="connsiteY1" fmla="*/ 79928 h 79927"/>
                <a:gd name="connsiteX2" fmla="*/ 0 w 93364"/>
                <a:gd name="connsiteY2" fmla="*/ 0 h 79927"/>
                <a:gd name="connsiteX3" fmla="*/ 63711 w 93364"/>
                <a:gd name="connsiteY3" fmla="*/ 0 h 79927"/>
                <a:gd name="connsiteX4" fmla="*/ 93365 w 93364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4" h="79927">
                  <a:moveTo>
                    <a:pt x="93365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365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D54023C-4532-A31E-3F78-376E92430D57}"/>
                </a:ext>
              </a:extLst>
            </p:cNvPr>
            <p:cNvSpPr/>
            <p:nvPr/>
          </p:nvSpPr>
          <p:spPr>
            <a:xfrm>
              <a:off x="934725" y="1268251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539 w 93249"/>
                <a:gd name="connsiteY1" fmla="*/ 79928 h 79927"/>
                <a:gd name="connsiteX2" fmla="*/ 0 w 93249"/>
                <a:gd name="connsiteY2" fmla="*/ 0 h 79927"/>
                <a:gd name="connsiteX3" fmla="*/ 63711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539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4310F22-0178-73ED-1FAE-D02E34F330E4}"/>
                </a:ext>
              </a:extLst>
            </p:cNvPr>
            <p:cNvSpPr/>
            <p:nvPr/>
          </p:nvSpPr>
          <p:spPr>
            <a:xfrm>
              <a:off x="826069" y="1268251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423 w 93249"/>
                <a:gd name="connsiteY1" fmla="*/ 79928 h 79927"/>
                <a:gd name="connsiteX2" fmla="*/ 0 w 93249"/>
                <a:gd name="connsiteY2" fmla="*/ 0 h 79927"/>
                <a:gd name="connsiteX3" fmla="*/ 63595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595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46376FC-983D-C767-0080-1BE4698BBEC3}"/>
                </a:ext>
              </a:extLst>
            </p:cNvPr>
            <p:cNvSpPr/>
            <p:nvPr/>
          </p:nvSpPr>
          <p:spPr>
            <a:xfrm>
              <a:off x="713591" y="1268251"/>
              <a:ext cx="96376" cy="79927"/>
            </a:xfrm>
            <a:custGeom>
              <a:avLst/>
              <a:gdLst>
                <a:gd name="connsiteX0" fmla="*/ 96377 w 96376"/>
                <a:gd name="connsiteY0" fmla="*/ 79928 h 79927"/>
                <a:gd name="connsiteX1" fmla="*/ 0 w 96376"/>
                <a:gd name="connsiteY1" fmla="*/ 79928 h 79927"/>
                <a:gd name="connsiteX2" fmla="*/ 31855 w 96376"/>
                <a:gd name="connsiteY2" fmla="*/ 0 h 79927"/>
                <a:gd name="connsiteX3" fmla="*/ 66838 w 96376"/>
                <a:gd name="connsiteY3" fmla="*/ 0 h 79927"/>
                <a:gd name="connsiteX4" fmla="*/ 96377 w 96376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376" h="79927">
                  <a:moveTo>
                    <a:pt x="96377" y="79928"/>
                  </a:moveTo>
                  <a:lnTo>
                    <a:pt x="0" y="79928"/>
                  </a:lnTo>
                  <a:lnTo>
                    <a:pt x="31855" y="0"/>
                  </a:lnTo>
                  <a:lnTo>
                    <a:pt x="66838" y="0"/>
                  </a:lnTo>
                  <a:lnTo>
                    <a:pt x="96377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9AD40FE-54EF-A4F7-108A-0C3836F34C15}"/>
                </a:ext>
              </a:extLst>
            </p:cNvPr>
            <p:cNvSpPr/>
            <p:nvPr/>
          </p:nvSpPr>
          <p:spPr>
            <a:xfrm>
              <a:off x="199157" y="1600241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5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5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555B840-9536-05F9-960C-8A7488F3B1DE}"/>
                </a:ext>
              </a:extLst>
            </p:cNvPr>
            <p:cNvSpPr/>
            <p:nvPr/>
          </p:nvSpPr>
          <p:spPr>
            <a:xfrm>
              <a:off x="1251193" y="1567691"/>
              <a:ext cx="212445" cy="501807"/>
            </a:xfrm>
            <a:custGeom>
              <a:avLst/>
              <a:gdLst>
                <a:gd name="connsiteX0" fmla="*/ 212446 w 212445"/>
                <a:gd name="connsiteY0" fmla="*/ 221713 h 501807"/>
                <a:gd name="connsiteX1" fmla="*/ 198893 w 212445"/>
                <a:gd name="connsiteY1" fmla="*/ 247776 h 501807"/>
                <a:gd name="connsiteX2" fmla="*/ 99041 w 212445"/>
                <a:gd name="connsiteY2" fmla="*/ 442499 h 501807"/>
                <a:gd name="connsiteX3" fmla="*/ 68460 w 212445"/>
                <a:gd name="connsiteY3" fmla="*/ 501808 h 501807"/>
                <a:gd name="connsiteX4" fmla="*/ 74715 w 212445"/>
                <a:gd name="connsiteY4" fmla="*/ 442499 h 501807"/>
                <a:gd name="connsiteX5" fmla="*/ 91280 w 212445"/>
                <a:gd name="connsiteY5" fmla="*/ 285655 h 501807"/>
                <a:gd name="connsiteX6" fmla="*/ 0 w 212445"/>
                <a:gd name="connsiteY6" fmla="*/ 285655 h 501807"/>
                <a:gd name="connsiteX7" fmla="*/ 106570 w 212445"/>
                <a:gd name="connsiteY7" fmla="*/ 63942 h 501807"/>
                <a:gd name="connsiteX8" fmla="*/ 137267 w 212445"/>
                <a:gd name="connsiteY8" fmla="*/ 0 h 501807"/>
                <a:gd name="connsiteX9" fmla="*/ 131475 w 212445"/>
                <a:gd name="connsiteY9" fmla="*/ 65217 h 501807"/>
                <a:gd name="connsiteX10" fmla="*/ 130896 w 212445"/>
                <a:gd name="connsiteY10" fmla="*/ 70313 h 501807"/>
                <a:gd name="connsiteX11" fmla="*/ 117227 w 212445"/>
                <a:gd name="connsiteY11" fmla="*/ 221713 h 501807"/>
                <a:gd name="connsiteX12" fmla="*/ 212446 w 212445"/>
                <a:gd name="connsiteY12" fmla="*/ 221713 h 50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445" h="501807">
                  <a:moveTo>
                    <a:pt x="212446" y="221713"/>
                  </a:moveTo>
                  <a:lnTo>
                    <a:pt x="198893" y="247776"/>
                  </a:lnTo>
                  <a:lnTo>
                    <a:pt x="99041" y="442499"/>
                  </a:lnTo>
                  <a:lnTo>
                    <a:pt x="68460" y="501808"/>
                  </a:lnTo>
                  <a:lnTo>
                    <a:pt x="74715" y="442499"/>
                  </a:lnTo>
                  <a:lnTo>
                    <a:pt x="91280" y="285655"/>
                  </a:lnTo>
                  <a:lnTo>
                    <a:pt x="0" y="285655"/>
                  </a:lnTo>
                  <a:lnTo>
                    <a:pt x="106570" y="63942"/>
                  </a:lnTo>
                  <a:lnTo>
                    <a:pt x="137267" y="0"/>
                  </a:lnTo>
                  <a:lnTo>
                    <a:pt x="131475" y="65217"/>
                  </a:lnTo>
                  <a:lnTo>
                    <a:pt x="130896" y="70313"/>
                  </a:lnTo>
                  <a:lnTo>
                    <a:pt x="117227" y="221713"/>
                  </a:lnTo>
                  <a:lnTo>
                    <a:pt x="212446" y="221713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0134DDF-D486-932C-5781-078CF2A1A298}"/>
                </a:ext>
              </a:extLst>
            </p:cNvPr>
            <p:cNvSpPr/>
            <p:nvPr/>
          </p:nvSpPr>
          <p:spPr>
            <a:xfrm>
              <a:off x="2069931" y="1600241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3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5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5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7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3" y="337319"/>
                    <a:pt x="445743" y="214183"/>
                  </a:cubicBezTo>
                  <a:cubicBezTo>
                    <a:pt x="445743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5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7" y="230401"/>
                    <a:pt x="63827" y="207465"/>
                  </a:cubicBezTo>
                  <a:cubicBezTo>
                    <a:pt x="63827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5"/>
                  </a:cubicBezTo>
                  <a:cubicBezTo>
                    <a:pt x="154296" y="281948"/>
                    <a:pt x="165532" y="288319"/>
                    <a:pt x="178737" y="292837"/>
                  </a:cubicBezTo>
                  <a:cubicBezTo>
                    <a:pt x="192059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79E5A12-3FF5-1779-483D-38B49FF68822}"/>
                </a:ext>
              </a:extLst>
            </p:cNvPr>
            <p:cNvSpPr/>
            <p:nvPr/>
          </p:nvSpPr>
          <p:spPr>
            <a:xfrm>
              <a:off x="1637974" y="2295150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4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6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1 h 437054"/>
                <a:gd name="connsiteX25" fmla="*/ 63826 w 445742"/>
                <a:gd name="connsiteY25" fmla="*/ 207465 h 437054"/>
                <a:gd name="connsiteX26" fmla="*/ 75178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7 h 437054"/>
                <a:gd name="connsiteX32" fmla="*/ 139236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7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6 h 437054"/>
                <a:gd name="connsiteX40" fmla="*/ 178737 w 445742"/>
                <a:gd name="connsiteY40" fmla="*/ 292837 h 437054"/>
                <a:gd name="connsiteX41" fmla="*/ 224377 w 445742"/>
                <a:gd name="connsiteY41" fmla="*/ 299672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7" y="137152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4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3" y="255538"/>
                    <a:pt x="372997" y="273956"/>
                  </a:cubicBezTo>
                  <a:cubicBezTo>
                    <a:pt x="365004" y="292490"/>
                    <a:pt x="353767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7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1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8"/>
                    <a:pt x="75178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4"/>
                    <a:pt x="137615" y="123135"/>
                    <a:pt x="139005" y="125104"/>
                  </a:cubicBezTo>
                  <a:cubicBezTo>
                    <a:pt x="140511" y="127190"/>
                    <a:pt x="141322" y="130086"/>
                    <a:pt x="141322" y="133677"/>
                  </a:cubicBezTo>
                  <a:cubicBezTo>
                    <a:pt x="141322" y="136109"/>
                    <a:pt x="140627" y="138657"/>
                    <a:pt x="139236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4"/>
                    <a:pt x="123019" y="170397"/>
                  </a:cubicBezTo>
                  <a:cubicBezTo>
                    <a:pt x="121282" y="175030"/>
                    <a:pt x="119776" y="180475"/>
                    <a:pt x="118617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6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2"/>
                    <a:pt x="224377" y="299672"/>
                  </a:cubicBezTo>
                  <a:cubicBezTo>
                    <a:pt x="241405" y="299672"/>
                    <a:pt x="256927" y="297239"/>
                    <a:pt x="270249" y="292374"/>
                  </a:cubicBezTo>
                  <a:cubicBezTo>
                    <a:pt x="283454" y="287509"/>
                    <a:pt x="294922" y="280906"/>
                    <a:pt x="303957" y="272681"/>
                  </a:cubicBezTo>
                  <a:cubicBezTo>
                    <a:pt x="312993" y="264457"/>
                    <a:pt x="320059" y="254727"/>
                    <a:pt x="324808" y="243490"/>
                  </a:cubicBezTo>
                  <a:cubicBezTo>
                    <a:pt x="329557" y="232370"/>
                    <a:pt x="331990" y="220207"/>
                    <a:pt x="331990" y="207349"/>
                  </a:cubicBezTo>
                  <a:cubicBezTo>
                    <a:pt x="331990" y="199588"/>
                    <a:pt x="331642" y="192522"/>
                    <a:pt x="330716" y="186267"/>
                  </a:cubicBezTo>
                  <a:cubicBezTo>
                    <a:pt x="329905" y="180011"/>
                    <a:pt x="328515" y="174220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6A7AC4D-699E-B6DC-5EC5-3831D4458CE2}"/>
                </a:ext>
              </a:extLst>
            </p:cNvPr>
            <p:cNvSpPr/>
            <p:nvPr/>
          </p:nvSpPr>
          <p:spPr>
            <a:xfrm>
              <a:off x="761316" y="2289011"/>
              <a:ext cx="331642" cy="330020"/>
            </a:xfrm>
            <a:custGeom>
              <a:avLst/>
              <a:gdLst>
                <a:gd name="connsiteX0" fmla="*/ 199820 w 331642"/>
                <a:gd name="connsiteY0" fmla="*/ 0 h 330020"/>
                <a:gd name="connsiteX1" fmla="*/ 131823 w 331642"/>
                <a:gd name="connsiteY1" fmla="*/ 0 h 330020"/>
                <a:gd name="connsiteX2" fmla="*/ 0 w 331642"/>
                <a:gd name="connsiteY2" fmla="*/ 329558 h 330020"/>
                <a:gd name="connsiteX3" fmla="*/ 71240 w 331642"/>
                <a:gd name="connsiteY3" fmla="*/ 329558 h 330020"/>
                <a:gd name="connsiteX4" fmla="*/ 71240 w 331642"/>
                <a:gd name="connsiteY4" fmla="*/ 330021 h 330020"/>
                <a:gd name="connsiteX5" fmla="*/ 71703 w 331642"/>
                <a:gd name="connsiteY5" fmla="*/ 329558 h 330020"/>
                <a:gd name="connsiteX6" fmla="*/ 331643 w 331642"/>
                <a:gd name="connsiteY6" fmla="*/ 329558 h 330020"/>
                <a:gd name="connsiteX7" fmla="*/ 199820 w 331642"/>
                <a:gd name="connsiteY7" fmla="*/ 0 h 330020"/>
                <a:gd name="connsiteX8" fmla="*/ 153021 w 331642"/>
                <a:gd name="connsiteY8" fmla="*/ 275114 h 330020"/>
                <a:gd name="connsiteX9" fmla="*/ 138078 w 331642"/>
                <a:gd name="connsiteY9" fmla="*/ 304189 h 330020"/>
                <a:gd name="connsiteX10" fmla="*/ 141090 w 331642"/>
                <a:gd name="connsiteY10" fmla="*/ 275114 h 330020"/>
                <a:gd name="connsiteX11" fmla="*/ 149199 w 331642"/>
                <a:gd name="connsiteY11" fmla="*/ 198082 h 330020"/>
                <a:gd name="connsiteX12" fmla="*/ 104370 w 331642"/>
                <a:gd name="connsiteY12" fmla="*/ 198082 h 330020"/>
                <a:gd name="connsiteX13" fmla="*/ 156612 w 331642"/>
                <a:gd name="connsiteY13" fmla="*/ 89311 h 330020"/>
                <a:gd name="connsiteX14" fmla="*/ 171671 w 331642"/>
                <a:gd name="connsiteY14" fmla="*/ 58035 h 330020"/>
                <a:gd name="connsiteX15" fmla="*/ 168891 w 331642"/>
                <a:gd name="connsiteY15" fmla="*/ 90006 h 330020"/>
                <a:gd name="connsiteX16" fmla="*/ 168544 w 331642"/>
                <a:gd name="connsiteY16" fmla="*/ 92438 h 330020"/>
                <a:gd name="connsiteX17" fmla="*/ 161825 w 331642"/>
                <a:gd name="connsiteY17" fmla="*/ 166690 h 330020"/>
                <a:gd name="connsiteX18" fmla="*/ 208507 w 331642"/>
                <a:gd name="connsiteY18" fmla="*/ 166690 h 330020"/>
                <a:gd name="connsiteX19" fmla="*/ 201905 w 331642"/>
                <a:gd name="connsiteY19" fmla="*/ 179432 h 330020"/>
                <a:gd name="connsiteX20" fmla="*/ 152905 w 331642"/>
                <a:gd name="connsiteY20" fmla="*/ 274998 h 33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31642" h="330020">
                  <a:moveTo>
                    <a:pt x="199820" y="0"/>
                  </a:moveTo>
                  <a:lnTo>
                    <a:pt x="131823" y="0"/>
                  </a:lnTo>
                  <a:lnTo>
                    <a:pt x="0" y="329558"/>
                  </a:lnTo>
                  <a:lnTo>
                    <a:pt x="71240" y="329558"/>
                  </a:lnTo>
                  <a:lnTo>
                    <a:pt x="71240" y="330021"/>
                  </a:lnTo>
                  <a:lnTo>
                    <a:pt x="71703" y="329558"/>
                  </a:lnTo>
                  <a:lnTo>
                    <a:pt x="331643" y="329558"/>
                  </a:lnTo>
                  <a:lnTo>
                    <a:pt x="199820" y="0"/>
                  </a:lnTo>
                  <a:close/>
                  <a:moveTo>
                    <a:pt x="153021" y="275114"/>
                  </a:moveTo>
                  <a:lnTo>
                    <a:pt x="138078" y="304189"/>
                  </a:lnTo>
                  <a:lnTo>
                    <a:pt x="141090" y="275114"/>
                  </a:lnTo>
                  <a:lnTo>
                    <a:pt x="149199" y="198082"/>
                  </a:lnTo>
                  <a:lnTo>
                    <a:pt x="104370" y="198082"/>
                  </a:lnTo>
                  <a:lnTo>
                    <a:pt x="156612" y="89311"/>
                  </a:lnTo>
                  <a:lnTo>
                    <a:pt x="171671" y="58035"/>
                  </a:lnTo>
                  <a:lnTo>
                    <a:pt x="168891" y="90006"/>
                  </a:lnTo>
                  <a:lnTo>
                    <a:pt x="168544" y="92438"/>
                  </a:lnTo>
                  <a:lnTo>
                    <a:pt x="161825" y="166690"/>
                  </a:lnTo>
                  <a:lnTo>
                    <a:pt x="208507" y="166690"/>
                  </a:lnTo>
                  <a:lnTo>
                    <a:pt x="201905" y="179432"/>
                  </a:lnTo>
                  <a:lnTo>
                    <a:pt x="152905" y="274998"/>
                  </a:ln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AC2D14F-7A0B-56A7-EE8B-50A4EA2F3054}"/>
                </a:ext>
              </a:extLst>
            </p:cNvPr>
            <p:cNvSpPr/>
            <p:nvPr/>
          </p:nvSpPr>
          <p:spPr>
            <a:xfrm>
              <a:off x="1044075" y="2658300"/>
              <a:ext cx="93364" cy="79811"/>
            </a:xfrm>
            <a:custGeom>
              <a:avLst/>
              <a:gdLst>
                <a:gd name="connsiteX0" fmla="*/ 93365 w 93364"/>
                <a:gd name="connsiteY0" fmla="*/ 79812 h 79811"/>
                <a:gd name="connsiteX1" fmla="*/ 29423 w 93364"/>
                <a:gd name="connsiteY1" fmla="*/ 79812 h 79811"/>
                <a:gd name="connsiteX2" fmla="*/ 0 w 93364"/>
                <a:gd name="connsiteY2" fmla="*/ 0 h 79811"/>
                <a:gd name="connsiteX3" fmla="*/ 63711 w 93364"/>
                <a:gd name="connsiteY3" fmla="*/ 0 h 79811"/>
                <a:gd name="connsiteX4" fmla="*/ 93365 w 93364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4" h="79811">
                  <a:moveTo>
                    <a:pt x="93365" y="79812"/>
                  </a:moveTo>
                  <a:lnTo>
                    <a:pt x="29423" y="79812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365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9C45D2E-1025-5E70-B69A-A700EA3652A6}"/>
                </a:ext>
              </a:extLst>
            </p:cNvPr>
            <p:cNvSpPr/>
            <p:nvPr/>
          </p:nvSpPr>
          <p:spPr>
            <a:xfrm>
              <a:off x="934725" y="2658300"/>
              <a:ext cx="93249" cy="79811"/>
            </a:xfrm>
            <a:custGeom>
              <a:avLst/>
              <a:gdLst>
                <a:gd name="connsiteX0" fmla="*/ 93249 w 93249"/>
                <a:gd name="connsiteY0" fmla="*/ 79812 h 79811"/>
                <a:gd name="connsiteX1" fmla="*/ 29539 w 93249"/>
                <a:gd name="connsiteY1" fmla="*/ 79812 h 79811"/>
                <a:gd name="connsiteX2" fmla="*/ 0 w 93249"/>
                <a:gd name="connsiteY2" fmla="*/ 0 h 79811"/>
                <a:gd name="connsiteX3" fmla="*/ 63711 w 93249"/>
                <a:gd name="connsiteY3" fmla="*/ 0 h 79811"/>
                <a:gd name="connsiteX4" fmla="*/ 93249 w 93249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811">
                  <a:moveTo>
                    <a:pt x="93249" y="79812"/>
                  </a:moveTo>
                  <a:lnTo>
                    <a:pt x="29539" y="79812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249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B32B2C2-F668-2D3C-698B-712046F174E4}"/>
                </a:ext>
              </a:extLst>
            </p:cNvPr>
            <p:cNvSpPr/>
            <p:nvPr/>
          </p:nvSpPr>
          <p:spPr>
            <a:xfrm>
              <a:off x="826069" y="2658300"/>
              <a:ext cx="93249" cy="79811"/>
            </a:xfrm>
            <a:custGeom>
              <a:avLst/>
              <a:gdLst>
                <a:gd name="connsiteX0" fmla="*/ 93249 w 93249"/>
                <a:gd name="connsiteY0" fmla="*/ 79812 h 79811"/>
                <a:gd name="connsiteX1" fmla="*/ 29423 w 93249"/>
                <a:gd name="connsiteY1" fmla="*/ 79812 h 79811"/>
                <a:gd name="connsiteX2" fmla="*/ 0 w 93249"/>
                <a:gd name="connsiteY2" fmla="*/ 0 h 79811"/>
                <a:gd name="connsiteX3" fmla="*/ 63595 w 93249"/>
                <a:gd name="connsiteY3" fmla="*/ 0 h 79811"/>
                <a:gd name="connsiteX4" fmla="*/ 93249 w 93249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811">
                  <a:moveTo>
                    <a:pt x="93249" y="79812"/>
                  </a:moveTo>
                  <a:lnTo>
                    <a:pt x="29423" y="79812"/>
                  </a:lnTo>
                  <a:lnTo>
                    <a:pt x="0" y="0"/>
                  </a:lnTo>
                  <a:lnTo>
                    <a:pt x="63595" y="0"/>
                  </a:lnTo>
                  <a:lnTo>
                    <a:pt x="93249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37EE1CB-249D-A135-2BE3-0290AFE34431}"/>
                </a:ext>
              </a:extLst>
            </p:cNvPr>
            <p:cNvSpPr/>
            <p:nvPr/>
          </p:nvSpPr>
          <p:spPr>
            <a:xfrm>
              <a:off x="713591" y="2658300"/>
              <a:ext cx="96376" cy="79811"/>
            </a:xfrm>
            <a:custGeom>
              <a:avLst/>
              <a:gdLst>
                <a:gd name="connsiteX0" fmla="*/ 96377 w 96376"/>
                <a:gd name="connsiteY0" fmla="*/ 79812 h 79811"/>
                <a:gd name="connsiteX1" fmla="*/ 0 w 96376"/>
                <a:gd name="connsiteY1" fmla="*/ 79812 h 79811"/>
                <a:gd name="connsiteX2" fmla="*/ 31855 w 96376"/>
                <a:gd name="connsiteY2" fmla="*/ 0 h 79811"/>
                <a:gd name="connsiteX3" fmla="*/ 66838 w 96376"/>
                <a:gd name="connsiteY3" fmla="*/ 0 h 79811"/>
                <a:gd name="connsiteX4" fmla="*/ 96377 w 96376"/>
                <a:gd name="connsiteY4" fmla="*/ 79812 h 7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376" h="79811">
                  <a:moveTo>
                    <a:pt x="96377" y="79812"/>
                  </a:moveTo>
                  <a:lnTo>
                    <a:pt x="0" y="79812"/>
                  </a:lnTo>
                  <a:lnTo>
                    <a:pt x="31855" y="0"/>
                  </a:lnTo>
                  <a:lnTo>
                    <a:pt x="66838" y="0"/>
                  </a:lnTo>
                  <a:lnTo>
                    <a:pt x="96377" y="79812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295B445-CCFC-1280-A3F6-0A8B88ECABEC}"/>
                </a:ext>
              </a:extLst>
            </p:cNvPr>
            <p:cNvSpPr/>
            <p:nvPr/>
          </p:nvSpPr>
          <p:spPr>
            <a:xfrm>
              <a:off x="761316" y="3679060"/>
              <a:ext cx="331642" cy="330020"/>
            </a:xfrm>
            <a:custGeom>
              <a:avLst/>
              <a:gdLst>
                <a:gd name="connsiteX0" fmla="*/ 199820 w 331642"/>
                <a:gd name="connsiteY0" fmla="*/ 0 h 330020"/>
                <a:gd name="connsiteX1" fmla="*/ 131823 w 331642"/>
                <a:gd name="connsiteY1" fmla="*/ 0 h 330020"/>
                <a:gd name="connsiteX2" fmla="*/ 0 w 331642"/>
                <a:gd name="connsiteY2" fmla="*/ 329557 h 330020"/>
                <a:gd name="connsiteX3" fmla="*/ 71240 w 331642"/>
                <a:gd name="connsiteY3" fmla="*/ 329557 h 330020"/>
                <a:gd name="connsiteX4" fmla="*/ 71240 w 331642"/>
                <a:gd name="connsiteY4" fmla="*/ 330021 h 330020"/>
                <a:gd name="connsiteX5" fmla="*/ 71703 w 331642"/>
                <a:gd name="connsiteY5" fmla="*/ 329557 h 330020"/>
                <a:gd name="connsiteX6" fmla="*/ 331643 w 331642"/>
                <a:gd name="connsiteY6" fmla="*/ 329557 h 330020"/>
                <a:gd name="connsiteX7" fmla="*/ 199820 w 331642"/>
                <a:gd name="connsiteY7" fmla="*/ 0 h 330020"/>
                <a:gd name="connsiteX8" fmla="*/ 153021 w 331642"/>
                <a:gd name="connsiteY8" fmla="*/ 275114 h 330020"/>
                <a:gd name="connsiteX9" fmla="*/ 138078 w 331642"/>
                <a:gd name="connsiteY9" fmla="*/ 304189 h 330020"/>
                <a:gd name="connsiteX10" fmla="*/ 141090 w 331642"/>
                <a:gd name="connsiteY10" fmla="*/ 275114 h 330020"/>
                <a:gd name="connsiteX11" fmla="*/ 149199 w 331642"/>
                <a:gd name="connsiteY11" fmla="*/ 198082 h 330020"/>
                <a:gd name="connsiteX12" fmla="*/ 104370 w 331642"/>
                <a:gd name="connsiteY12" fmla="*/ 198082 h 330020"/>
                <a:gd name="connsiteX13" fmla="*/ 156612 w 331642"/>
                <a:gd name="connsiteY13" fmla="*/ 89311 h 330020"/>
                <a:gd name="connsiteX14" fmla="*/ 171671 w 331642"/>
                <a:gd name="connsiteY14" fmla="*/ 58034 h 330020"/>
                <a:gd name="connsiteX15" fmla="*/ 168891 w 331642"/>
                <a:gd name="connsiteY15" fmla="*/ 90006 h 330020"/>
                <a:gd name="connsiteX16" fmla="*/ 168544 w 331642"/>
                <a:gd name="connsiteY16" fmla="*/ 92438 h 330020"/>
                <a:gd name="connsiteX17" fmla="*/ 161825 w 331642"/>
                <a:gd name="connsiteY17" fmla="*/ 166690 h 330020"/>
                <a:gd name="connsiteX18" fmla="*/ 208507 w 331642"/>
                <a:gd name="connsiteY18" fmla="*/ 166690 h 330020"/>
                <a:gd name="connsiteX19" fmla="*/ 201905 w 331642"/>
                <a:gd name="connsiteY19" fmla="*/ 179432 h 330020"/>
                <a:gd name="connsiteX20" fmla="*/ 152905 w 331642"/>
                <a:gd name="connsiteY20" fmla="*/ 274998 h 33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31642" h="330020">
                  <a:moveTo>
                    <a:pt x="199820" y="0"/>
                  </a:moveTo>
                  <a:lnTo>
                    <a:pt x="131823" y="0"/>
                  </a:lnTo>
                  <a:lnTo>
                    <a:pt x="0" y="329557"/>
                  </a:lnTo>
                  <a:lnTo>
                    <a:pt x="71240" y="329557"/>
                  </a:lnTo>
                  <a:lnTo>
                    <a:pt x="71240" y="330021"/>
                  </a:lnTo>
                  <a:lnTo>
                    <a:pt x="71703" y="329557"/>
                  </a:lnTo>
                  <a:lnTo>
                    <a:pt x="331643" y="329557"/>
                  </a:lnTo>
                  <a:lnTo>
                    <a:pt x="199820" y="0"/>
                  </a:lnTo>
                  <a:close/>
                  <a:moveTo>
                    <a:pt x="153021" y="275114"/>
                  </a:moveTo>
                  <a:lnTo>
                    <a:pt x="138078" y="304189"/>
                  </a:lnTo>
                  <a:lnTo>
                    <a:pt x="141090" y="275114"/>
                  </a:lnTo>
                  <a:lnTo>
                    <a:pt x="149199" y="198082"/>
                  </a:lnTo>
                  <a:lnTo>
                    <a:pt x="104370" y="198082"/>
                  </a:lnTo>
                  <a:lnTo>
                    <a:pt x="156612" y="89311"/>
                  </a:lnTo>
                  <a:lnTo>
                    <a:pt x="171671" y="58034"/>
                  </a:lnTo>
                  <a:lnTo>
                    <a:pt x="168891" y="90006"/>
                  </a:lnTo>
                  <a:lnTo>
                    <a:pt x="168544" y="92438"/>
                  </a:lnTo>
                  <a:lnTo>
                    <a:pt x="161825" y="166690"/>
                  </a:lnTo>
                  <a:lnTo>
                    <a:pt x="208507" y="166690"/>
                  </a:lnTo>
                  <a:lnTo>
                    <a:pt x="201905" y="179432"/>
                  </a:lnTo>
                  <a:lnTo>
                    <a:pt x="152905" y="274998"/>
                  </a:ln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848AE2E-4231-9BEA-EF8C-B92E4B7A311A}"/>
                </a:ext>
              </a:extLst>
            </p:cNvPr>
            <p:cNvSpPr/>
            <p:nvPr/>
          </p:nvSpPr>
          <p:spPr>
            <a:xfrm>
              <a:off x="1044075" y="4048234"/>
              <a:ext cx="93364" cy="79927"/>
            </a:xfrm>
            <a:custGeom>
              <a:avLst/>
              <a:gdLst>
                <a:gd name="connsiteX0" fmla="*/ 93365 w 93364"/>
                <a:gd name="connsiteY0" fmla="*/ 79928 h 79927"/>
                <a:gd name="connsiteX1" fmla="*/ 29423 w 93364"/>
                <a:gd name="connsiteY1" fmla="*/ 79928 h 79927"/>
                <a:gd name="connsiteX2" fmla="*/ 0 w 93364"/>
                <a:gd name="connsiteY2" fmla="*/ 0 h 79927"/>
                <a:gd name="connsiteX3" fmla="*/ 63711 w 93364"/>
                <a:gd name="connsiteY3" fmla="*/ 0 h 79927"/>
                <a:gd name="connsiteX4" fmla="*/ 93365 w 93364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4" h="79927">
                  <a:moveTo>
                    <a:pt x="93365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365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0C833E3-6C84-771E-4705-C194CFFEE26D}"/>
                </a:ext>
              </a:extLst>
            </p:cNvPr>
            <p:cNvSpPr/>
            <p:nvPr/>
          </p:nvSpPr>
          <p:spPr>
            <a:xfrm>
              <a:off x="934725" y="4048234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539 w 93249"/>
                <a:gd name="connsiteY1" fmla="*/ 79928 h 79927"/>
                <a:gd name="connsiteX2" fmla="*/ 0 w 93249"/>
                <a:gd name="connsiteY2" fmla="*/ 0 h 79927"/>
                <a:gd name="connsiteX3" fmla="*/ 63711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539" y="79928"/>
                  </a:lnTo>
                  <a:lnTo>
                    <a:pt x="0" y="0"/>
                  </a:lnTo>
                  <a:lnTo>
                    <a:pt x="63711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86D06E4-781E-9128-D010-987591ACC2B9}"/>
                </a:ext>
              </a:extLst>
            </p:cNvPr>
            <p:cNvSpPr/>
            <p:nvPr/>
          </p:nvSpPr>
          <p:spPr>
            <a:xfrm>
              <a:off x="826069" y="4048234"/>
              <a:ext cx="93249" cy="79927"/>
            </a:xfrm>
            <a:custGeom>
              <a:avLst/>
              <a:gdLst>
                <a:gd name="connsiteX0" fmla="*/ 93249 w 93249"/>
                <a:gd name="connsiteY0" fmla="*/ 79928 h 79927"/>
                <a:gd name="connsiteX1" fmla="*/ 29423 w 93249"/>
                <a:gd name="connsiteY1" fmla="*/ 79928 h 79927"/>
                <a:gd name="connsiteX2" fmla="*/ 0 w 93249"/>
                <a:gd name="connsiteY2" fmla="*/ 0 h 79927"/>
                <a:gd name="connsiteX3" fmla="*/ 63595 w 93249"/>
                <a:gd name="connsiteY3" fmla="*/ 0 h 79927"/>
                <a:gd name="connsiteX4" fmla="*/ 93249 w 93249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9" h="79927">
                  <a:moveTo>
                    <a:pt x="93249" y="79928"/>
                  </a:moveTo>
                  <a:lnTo>
                    <a:pt x="29423" y="79928"/>
                  </a:lnTo>
                  <a:lnTo>
                    <a:pt x="0" y="0"/>
                  </a:lnTo>
                  <a:lnTo>
                    <a:pt x="63595" y="0"/>
                  </a:lnTo>
                  <a:lnTo>
                    <a:pt x="93249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15794EC-761C-2691-2EA2-2EF8B20B64DA}"/>
                </a:ext>
              </a:extLst>
            </p:cNvPr>
            <p:cNvSpPr/>
            <p:nvPr/>
          </p:nvSpPr>
          <p:spPr>
            <a:xfrm>
              <a:off x="713591" y="4048234"/>
              <a:ext cx="96376" cy="79927"/>
            </a:xfrm>
            <a:custGeom>
              <a:avLst/>
              <a:gdLst>
                <a:gd name="connsiteX0" fmla="*/ 96377 w 96376"/>
                <a:gd name="connsiteY0" fmla="*/ 79928 h 79927"/>
                <a:gd name="connsiteX1" fmla="*/ 0 w 96376"/>
                <a:gd name="connsiteY1" fmla="*/ 79928 h 79927"/>
                <a:gd name="connsiteX2" fmla="*/ 31855 w 96376"/>
                <a:gd name="connsiteY2" fmla="*/ 0 h 79927"/>
                <a:gd name="connsiteX3" fmla="*/ 66838 w 96376"/>
                <a:gd name="connsiteY3" fmla="*/ 0 h 79927"/>
                <a:gd name="connsiteX4" fmla="*/ 96377 w 96376"/>
                <a:gd name="connsiteY4" fmla="*/ 79928 h 7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376" h="79927">
                  <a:moveTo>
                    <a:pt x="96377" y="79928"/>
                  </a:moveTo>
                  <a:lnTo>
                    <a:pt x="0" y="79928"/>
                  </a:lnTo>
                  <a:lnTo>
                    <a:pt x="31855" y="0"/>
                  </a:lnTo>
                  <a:lnTo>
                    <a:pt x="66838" y="0"/>
                  </a:lnTo>
                  <a:lnTo>
                    <a:pt x="96377" y="79928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521716E-52B3-FABD-6DDA-75CC67F4AE8F}"/>
                </a:ext>
              </a:extLst>
            </p:cNvPr>
            <p:cNvSpPr/>
            <p:nvPr/>
          </p:nvSpPr>
          <p:spPr>
            <a:xfrm>
              <a:off x="199157" y="4380224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4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8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1 h 437054"/>
                <a:gd name="connsiteX18" fmla="*/ 372997 w 445742"/>
                <a:gd name="connsiteY18" fmla="*/ 273955 h 437054"/>
                <a:gd name="connsiteX19" fmla="*/ 339635 w 445742"/>
                <a:gd name="connsiteY19" fmla="*/ 321680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1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0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6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4"/>
                    <a:pt x="222871" y="437054"/>
                  </a:cubicBezTo>
                  <a:cubicBezTo>
                    <a:pt x="345891" y="437054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8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8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3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1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0"/>
                  </a:cubicBezTo>
                  <a:cubicBezTo>
                    <a:pt x="325503" y="334886"/>
                    <a:pt x="308359" y="345079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89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1"/>
                  </a:cubicBezTo>
                  <a:cubicBezTo>
                    <a:pt x="67881" y="251599"/>
                    <a:pt x="63826" y="230400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2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0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6"/>
                    <a:pt x="135993" y="265847"/>
                    <a:pt x="145144" y="273955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6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33ED2975-FAF6-DEB2-DB87-1109439465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-113876" y="906201"/>
              <a:ext cx="347513" cy="443078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EA63F30D-2D00-09D0-295C-96CB17EC61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-113876" y="2292138"/>
              <a:ext cx="347513" cy="443078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839AD60A-CEB5-F859-F847-96561AE20B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-113127" y="3685198"/>
              <a:ext cx="347513" cy="443078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11AE0F60-9AC5-F2A2-C55C-5D94FD0836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-113876" y="5069109"/>
              <a:ext cx="347513" cy="443078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C22F9A20-DF21-00AB-C011-79AC375EB1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99157" y="5773284"/>
              <a:ext cx="372784" cy="431032"/>
            </a:xfrm>
            <a:prstGeom prst="rect">
              <a:avLst/>
            </a:prstGeom>
          </p:spPr>
        </p:pic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8315674D-30C9-FB05-CDB6-D3E4EC8C881C}"/>
                </a:ext>
              </a:extLst>
            </p:cNvPr>
            <p:cNvSpPr/>
            <p:nvPr userDrawn="1"/>
          </p:nvSpPr>
          <p:spPr>
            <a:xfrm>
              <a:off x="233637" y="3019169"/>
              <a:ext cx="445742" cy="437054"/>
            </a:xfrm>
            <a:custGeom>
              <a:avLst/>
              <a:gdLst>
                <a:gd name="connsiteX0" fmla="*/ 222176 w 445742"/>
                <a:gd name="connsiteY0" fmla="*/ 202716 h 437054"/>
                <a:gd name="connsiteX1" fmla="*/ 203063 w 445742"/>
                <a:gd name="connsiteY1" fmla="*/ 200978 h 437054"/>
                <a:gd name="connsiteX2" fmla="*/ 203063 w 445742"/>
                <a:gd name="connsiteY2" fmla="*/ 0 h 437054"/>
                <a:gd name="connsiteX3" fmla="*/ 0 w 445742"/>
                <a:gd name="connsiteY3" fmla="*/ 214183 h 437054"/>
                <a:gd name="connsiteX4" fmla="*/ 222871 w 445742"/>
                <a:gd name="connsiteY4" fmla="*/ 437055 h 437054"/>
                <a:gd name="connsiteX5" fmla="*/ 445742 w 445742"/>
                <a:gd name="connsiteY5" fmla="*/ 214183 h 437054"/>
                <a:gd name="connsiteX6" fmla="*/ 242795 w 445742"/>
                <a:gd name="connsiteY6" fmla="*/ 0 h 437054"/>
                <a:gd name="connsiteX7" fmla="*/ 242795 w 445742"/>
                <a:gd name="connsiteY7" fmla="*/ 200978 h 437054"/>
                <a:gd name="connsiteX8" fmla="*/ 222176 w 445742"/>
                <a:gd name="connsiteY8" fmla="*/ 202716 h 437054"/>
                <a:gd name="connsiteX9" fmla="*/ 326893 w 445742"/>
                <a:gd name="connsiteY9" fmla="*/ 169239 h 437054"/>
                <a:gd name="connsiteX10" fmla="*/ 319827 w 445742"/>
                <a:gd name="connsiteY10" fmla="*/ 154411 h 437054"/>
                <a:gd name="connsiteX11" fmla="*/ 309286 w 445742"/>
                <a:gd name="connsiteY11" fmla="*/ 140395 h 437054"/>
                <a:gd name="connsiteX12" fmla="*/ 305811 w 445742"/>
                <a:gd name="connsiteY12" fmla="*/ 135530 h 437054"/>
                <a:gd name="connsiteX13" fmla="*/ 308591 w 445742"/>
                <a:gd name="connsiteY13" fmla="*/ 119892 h 437054"/>
                <a:gd name="connsiteX14" fmla="*/ 334654 w 445742"/>
                <a:gd name="connsiteY14" fmla="*/ 95913 h 437054"/>
                <a:gd name="connsiteX15" fmla="*/ 335929 w 445742"/>
                <a:gd name="connsiteY15" fmla="*/ 96956 h 437054"/>
                <a:gd name="connsiteX16" fmla="*/ 372302 w 445742"/>
                <a:gd name="connsiteY16" fmla="*/ 144102 h 437054"/>
                <a:gd name="connsiteX17" fmla="*/ 384928 w 445742"/>
                <a:gd name="connsiteY17" fmla="*/ 211172 h 437054"/>
                <a:gd name="connsiteX18" fmla="*/ 372997 w 445742"/>
                <a:gd name="connsiteY18" fmla="*/ 273955 h 437054"/>
                <a:gd name="connsiteX19" fmla="*/ 339635 w 445742"/>
                <a:gd name="connsiteY19" fmla="*/ 321681 h 437054"/>
                <a:gd name="connsiteX20" fmla="*/ 288783 w 445742"/>
                <a:gd name="connsiteY20" fmla="*/ 352030 h 437054"/>
                <a:gd name="connsiteX21" fmla="*/ 224377 w 445742"/>
                <a:gd name="connsiteY21" fmla="*/ 362571 h 437054"/>
                <a:gd name="connsiteX22" fmla="*/ 159624 w 445742"/>
                <a:gd name="connsiteY22" fmla="*/ 351219 h 437054"/>
                <a:gd name="connsiteX23" fmla="*/ 108887 w 445742"/>
                <a:gd name="connsiteY23" fmla="*/ 319480 h 437054"/>
                <a:gd name="connsiteX24" fmla="*/ 75642 w 445742"/>
                <a:gd name="connsiteY24" fmla="*/ 270480 h 437054"/>
                <a:gd name="connsiteX25" fmla="*/ 63826 w 445742"/>
                <a:gd name="connsiteY25" fmla="*/ 207465 h 437054"/>
                <a:gd name="connsiteX26" fmla="*/ 75179 w 445742"/>
                <a:gd name="connsiteY26" fmla="*/ 146534 h 437054"/>
                <a:gd name="connsiteX27" fmla="*/ 104717 w 445742"/>
                <a:gd name="connsiteY27" fmla="*/ 101126 h 437054"/>
                <a:gd name="connsiteX28" fmla="*/ 105875 w 445742"/>
                <a:gd name="connsiteY28" fmla="*/ 99968 h 437054"/>
                <a:gd name="connsiteX29" fmla="*/ 134140 w 445742"/>
                <a:gd name="connsiteY29" fmla="*/ 120239 h 437054"/>
                <a:gd name="connsiteX30" fmla="*/ 139005 w 445742"/>
                <a:gd name="connsiteY30" fmla="*/ 125104 h 437054"/>
                <a:gd name="connsiteX31" fmla="*/ 141322 w 445742"/>
                <a:gd name="connsiteY31" fmla="*/ 133676 h 437054"/>
                <a:gd name="connsiteX32" fmla="*/ 139237 w 445742"/>
                <a:gd name="connsiteY32" fmla="*/ 141206 h 437054"/>
                <a:gd name="connsiteX33" fmla="*/ 134603 w 445742"/>
                <a:gd name="connsiteY33" fmla="*/ 148851 h 437054"/>
                <a:gd name="connsiteX34" fmla="*/ 128811 w 445742"/>
                <a:gd name="connsiteY34" fmla="*/ 158234 h 437054"/>
                <a:gd name="connsiteX35" fmla="*/ 123019 w 445742"/>
                <a:gd name="connsiteY35" fmla="*/ 170397 h 437054"/>
                <a:gd name="connsiteX36" fmla="*/ 118618 w 445742"/>
                <a:gd name="connsiteY36" fmla="*/ 186498 h 437054"/>
                <a:gd name="connsiteX37" fmla="*/ 116880 w 445742"/>
                <a:gd name="connsiteY37" fmla="*/ 207581 h 437054"/>
                <a:gd name="connsiteX38" fmla="*/ 124178 w 445742"/>
                <a:gd name="connsiteY38" fmla="*/ 244880 h 437054"/>
                <a:gd name="connsiteX39" fmla="*/ 145144 w 445742"/>
                <a:gd name="connsiteY39" fmla="*/ 273955 h 437054"/>
                <a:gd name="connsiteX40" fmla="*/ 178737 w 445742"/>
                <a:gd name="connsiteY40" fmla="*/ 292837 h 437054"/>
                <a:gd name="connsiteX41" fmla="*/ 224377 w 445742"/>
                <a:gd name="connsiteY41" fmla="*/ 299671 h 437054"/>
                <a:gd name="connsiteX42" fmla="*/ 270249 w 445742"/>
                <a:gd name="connsiteY42" fmla="*/ 292374 h 437054"/>
                <a:gd name="connsiteX43" fmla="*/ 303957 w 445742"/>
                <a:gd name="connsiteY43" fmla="*/ 272681 h 437054"/>
                <a:gd name="connsiteX44" fmla="*/ 324808 w 445742"/>
                <a:gd name="connsiteY44" fmla="*/ 243490 h 437054"/>
                <a:gd name="connsiteX45" fmla="*/ 331990 w 445742"/>
                <a:gd name="connsiteY45" fmla="*/ 207349 h 437054"/>
                <a:gd name="connsiteX46" fmla="*/ 330716 w 445742"/>
                <a:gd name="connsiteY46" fmla="*/ 186267 h 437054"/>
                <a:gd name="connsiteX47" fmla="*/ 326777 w 445742"/>
                <a:gd name="connsiteY47" fmla="*/ 169007 h 43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45742" h="437054">
                  <a:moveTo>
                    <a:pt x="222176" y="202716"/>
                  </a:moveTo>
                  <a:cubicBezTo>
                    <a:pt x="207581" y="202368"/>
                    <a:pt x="203063" y="200978"/>
                    <a:pt x="203063" y="200978"/>
                  </a:cubicBezTo>
                  <a:lnTo>
                    <a:pt x="203063" y="0"/>
                  </a:lnTo>
                  <a:cubicBezTo>
                    <a:pt x="89311" y="10078"/>
                    <a:pt x="0" y="97767"/>
                    <a:pt x="0" y="214183"/>
                  </a:cubicBezTo>
                  <a:cubicBezTo>
                    <a:pt x="0" y="337203"/>
                    <a:pt x="99852" y="437055"/>
                    <a:pt x="222871" y="437055"/>
                  </a:cubicBezTo>
                  <a:cubicBezTo>
                    <a:pt x="345891" y="437055"/>
                    <a:pt x="445742" y="337319"/>
                    <a:pt x="445742" y="214183"/>
                  </a:cubicBezTo>
                  <a:cubicBezTo>
                    <a:pt x="445742" y="97767"/>
                    <a:pt x="356548" y="10078"/>
                    <a:pt x="242795" y="0"/>
                  </a:cubicBezTo>
                  <a:lnTo>
                    <a:pt x="242795" y="200978"/>
                  </a:lnTo>
                  <a:cubicBezTo>
                    <a:pt x="242795" y="200978"/>
                    <a:pt x="236772" y="203063"/>
                    <a:pt x="222176" y="202716"/>
                  </a:cubicBezTo>
                  <a:close/>
                  <a:moveTo>
                    <a:pt x="326893" y="169239"/>
                  </a:moveTo>
                  <a:cubicBezTo>
                    <a:pt x="325156" y="164026"/>
                    <a:pt x="322723" y="159045"/>
                    <a:pt x="319827" y="154411"/>
                  </a:cubicBezTo>
                  <a:cubicBezTo>
                    <a:pt x="317047" y="149778"/>
                    <a:pt x="313456" y="145029"/>
                    <a:pt x="309286" y="140395"/>
                  </a:cubicBezTo>
                  <a:cubicBezTo>
                    <a:pt x="307896" y="138889"/>
                    <a:pt x="306738" y="137151"/>
                    <a:pt x="305811" y="135530"/>
                  </a:cubicBezTo>
                  <a:cubicBezTo>
                    <a:pt x="303262" y="130317"/>
                    <a:pt x="304305" y="124294"/>
                    <a:pt x="308591" y="119892"/>
                  </a:cubicBezTo>
                  <a:lnTo>
                    <a:pt x="334654" y="95913"/>
                  </a:lnTo>
                  <a:lnTo>
                    <a:pt x="335929" y="96956"/>
                  </a:lnTo>
                  <a:cubicBezTo>
                    <a:pt x="351798" y="109698"/>
                    <a:pt x="363961" y="125568"/>
                    <a:pt x="372302" y="144102"/>
                  </a:cubicBezTo>
                  <a:cubicBezTo>
                    <a:pt x="380758" y="162636"/>
                    <a:pt x="384928" y="185224"/>
                    <a:pt x="384928" y="211172"/>
                  </a:cubicBezTo>
                  <a:cubicBezTo>
                    <a:pt x="384928" y="234339"/>
                    <a:pt x="380874" y="255537"/>
                    <a:pt x="372997" y="273955"/>
                  </a:cubicBezTo>
                  <a:cubicBezTo>
                    <a:pt x="365004" y="292490"/>
                    <a:pt x="353768" y="308591"/>
                    <a:pt x="339635" y="321681"/>
                  </a:cubicBezTo>
                  <a:cubicBezTo>
                    <a:pt x="325503" y="334886"/>
                    <a:pt x="308359" y="345080"/>
                    <a:pt x="288783" y="352030"/>
                  </a:cubicBezTo>
                  <a:cubicBezTo>
                    <a:pt x="269206" y="359096"/>
                    <a:pt x="247545" y="362571"/>
                    <a:pt x="224377" y="362571"/>
                  </a:cubicBezTo>
                  <a:cubicBezTo>
                    <a:pt x="201210" y="362571"/>
                    <a:pt x="179085" y="358749"/>
                    <a:pt x="159624" y="351219"/>
                  </a:cubicBezTo>
                  <a:cubicBezTo>
                    <a:pt x="140048" y="343690"/>
                    <a:pt x="123019" y="333033"/>
                    <a:pt x="108887" y="319480"/>
                  </a:cubicBezTo>
                  <a:cubicBezTo>
                    <a:pt x="94755" y="305811"/>
                    <a:pt x="83519" y="289362"/>
                    <a:pt x="75642" y="270480"/>
                  </a:cubicBezTo>
                  <a:cubicBezTo>
                    <a:pt x="67881" y="251599"/>
                    <a:pt x="63826" y="230401"/>
                    <a:pt x="63826" y="207465"/>
                  </a:cubicBezTo>
                  <a:cubicBezTo>
                    <a:pt x="63826" y="184529"/>
                    <a:pt x="67649" y="164257"/>
                    <a:pt x="75179" y="146534"/>
                  </a:cubicBezTo>
                  <a:cubicBezTo>
                    <a:pt x="82708" y="128811"/>
                    <a:pt x="92670" y="113521"/>
                    <a:pt x="104717" y="101126"/>
                  </a:cubicBezTo>
                  <a:lnTo>
                    <a:pt x="105875" y="99968"/>
                  </a:lnTo>
                  <a:lnTo>
                    <a:pt x="134140" y="120239"/>
                  </a:lnTo>
                  <a:cubicBezTo>
                    <a:pt x="135877" y="121513"/>
                    <a:pt x="137615" y="123135"/>
                    <a:pt x="139005" y="125104"/>
                  </a:cubicBezTo>
                  <a:cubicBezTo>
                    <a:pt x="140511" y="127189"/>
                    <a:pt x="141322" y="130085"/>
                    <a:pt x="141322" y="133676"/>
                  </a:cubicBezTo>
                  <a:cubicBezTo>
                    <a:pt x="141322" y="136109"/>
                    <a:pt x="140627" y="138657"/>
                    <a:pt x="139237" y="141206"/>
                  </a:cubicBezTo>
                  <a:cubicBezTo>
                    <a:pt x="137962" y="143523"/>
                    <a:pt x="136456" y="146071"/>
                    <a:pt x="134603" y="148851"/>
                  </a:cubicBezTo>
                  <a:cubicBezTo>
                    <a:pt x="132866" y="151631"/>
                    <a:pt x="130896" y="154643"/>
                    <a:pt x="128811" y="158234"/>
                  </a:cubicBezTo>
                  <a:cubicBezTo>
                    <a:pt x="126842" y="161709"/>
                    <a:pt x="124873" y="165763"/>
                    <a:pt x="123019" y="170397"/>
                  </a:cubicBezTo>
                  <a:cubicBezTo>
                    <a:pt x="121282" y="175030"/>
                    <a:pt x="119776" y="180475"/>
                    <a:pt x="118618" y="186498"/>
                  </a:cubicBezTo>
                  <a:cubicBezTo>
                    <a:pt x="117459" y="192522"/>
                    <a:pt x="116880" y="199704"/>
                    <a:pt x="116880" y="207581"/>
                  </a:cubicBezTo>
                  <a:cubicBezTo>
                    <a:pt x="116880" y="221134"/>
                    <a:pt x="119313" y="233644"/>
                    <a:pt x="124178" y="244880"/>
                  </a:cubicBezTo>
                  <a:cubicBezTo>
                    <a:pt x="128927" y="256117"/>
                    <a:pt x="135993" y="265847"/>
                    <a:pt x="145144" y="273955"/>
                  </a:cubicBezTo>
                  <a:cubicBezTo>
                    <a:pt x="154295" y="281948"/>
                    <a:pt x="165532" y="288319"/>
                    <a:pt x="178737" y="292837"/>
                  </a:cubicBezTo>
                  <a:cubicBezTo>
                    <a:pt x="192058" y="297355"/>
                    <a:pt x="207349" y="299671"/>
                    <a:pt x="224377" y="299671"/>
                  </a:cubicBezTo>
                  <a:cubicBezTo>
                    <a:pt x="241405" y="299671"/>
                    <a:pt x="256927" y="297239"/>
                    <a:pt x="270249" y="292374"/>
                  </a:cubicBezTo>
                  <a:cubicBezTo>
                    <a:pt x="283454" y="287508"/>
                    <a:pt x="294922" y="280906"/>
                    <a:pt x="303957" y="272681"/>
                  </a:cubicBezTo>
                  <a:cubicBezTo>
                    <a:pt x="312993" y="264457"/>
                    <a:pt x="320059" y="254726"/>
                    <a:pt x="324808" y="243490"/>
                  </a:cubicBezTo>
                  <a:cubicBezTo>
                    <a:pt x="329558" y="232370"/>
                    <a:pt x="331990" y="220207"/>
                    <a:pt x="331990" y="207349"/>
                  </a:cubicBezTo>
                  <a:cubicBezTo>
                    <a:pt x="331990" y="199588"/>
                    <a:pt x="331643" y="192522"/>
                    <a:pt x="330716" y="186267"/>
                  </a:cubicBezTo>
                  <a:cubicBezTo>
                    <a:pt x="329905" y="180011"/>
                    <a:pt x="328515" y="174219"/>
                    <a:pt x="326777" y="169007"/>
                  </a:cubicBezTo>
                  <a:close/>
                </a:path>
              </a:pathLst>
            </a:custGeom>
            <a:solidFill>
              <a:srgbClr val="1882C5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42040B7-9FA6-179E-1EFE-C350D791E8A8}"/>
                </a:ext>
              </a:extLst>
            </p:cNvPr>
            <p:cNvSpPr/>
            <p:nvPr userDrawn="1"/>
          </p:nvSpPr>
          <p:spPr>
            <a:xfrm>
              <a:off x="1285673" y="2986619"/>
              <a:ext cx="212445" cy="501807"/>
            </a:xfrm>
            <a:custGeom>
              <a:avLst/>
              <a:gdLst>
                <a:gd name="connsiteX0" fmla="*/ 212446 w 212445"/>
                <a:gd name="connsiteY0" fmla="*/ 221713 h 501807"/>
                <a:gd name="connsiteX1" fmla="*/ 198893 w 212445"/>
                <a:gd name="connsiteY1" fmla="*/ 247776 h 501807"/>
                <a:gd name="connsiteX2" fmla="*/ 99041 w 212445"/>
                <a:gd name="connsiteY2" fmla="*/ 442499 h 501807"/>
                <a:gd name="connsiteX3" fmla="*/ 68460 w 212445"/>
                <a:gd name="connsiteY3" fmla="*/ 501808 h 501807"/>
                <a:gd name="connsiteX4" fmla="*/ 74715 w 212445"/>
                <a:gd name="connsiteY4" fmla="*/ 442499 h 501807"/>
                <a:gd name="connsiteX5" fmla="*/ 91280 w 212445"/>
                <a:gd name="connsiteY5" fmla="*/ 285655 h 501807"/>
                <a:gd name="connsiteX6" fmla="*/ 0 w 212445"/>
                <a:gd name="connsiteY6" fmla="*/ 285655 h 501807"/>
                <a:gd name="connsiteX7" fmla="*/ 106570 w 212445"/>
                <a:gd name="connsiteY7" fmla="*/ 63942 h 501807"/>
                <a:gd name="connsiteX8" fmla="*/ 137267 w 212445"/>
                <a:gd name="connsiteY8" fmla="*/ 0 h 501807"/>
                <a:gd name="connsiteX9" fmla="*/ 131475 w 212445"/>
                <a:gd name="connsiteY9" fmla="*/ 65217 h 501807"/>
                <a:gd name="connsiteX10" fmla="*/ 130896 w 212445"/>
                <a:gd name="connsiteY10" fmla="*/ 70313 h 501807"/>
                <a:gd name="connsiteX11" fmla="*/ 117227 w 212445"/>
                <a:gd name="connsiteY11" fmla="*/ 221713 h 501807"/>
                <a:gd name="connsiteX12" fmla="*/ 212446 w 212445"/>
                <a:gd name="connsiteY12" fmla="*/ 221713 h 50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445" h="501807">
                  <a:moveTo>
                    <a:pt x="212446" y="221713"/>
                  </a:moveTo>
                  <a:lnTo>
                    <a:pt x="198893" y="247776"/>
                  </a:lnTo>
                  <a:lnTo>
                    <a:pt x="99041" y="442499"/>
                  </a:lnTo>
                  <a:lnTo>
                    <a:pt x="68460" y="501808"/>
                  </a:lnTo>
                  <a:lnTo>
                    <a:pt x="74715" y="442499"/>
                  </a:lnTo>
                  <a:lnTo>
                    <a:pt x="91280" y="285655"/>
                  </a:lnTo>
                  <a:lnTo>
                    <a:pt x="0" y="285655"/>
                  </a:lnTo>
                  <a:lnTo>
                    <a:pt x="106570" y="63942"/>
                  </a:lnTo>
                  <a:lnTo>
                    <a:pt x="137267" y="0"/>
                  </a:lnTo>
                  <a:lnTo>
                    <a:pt x="131475" y="65217"/>
                  </a:lnTo>
                  <a:lnTo>
                    <a:pt x="130896" y="70313"/>
                  </a:lnTo>
                  <a:lnTo>
                    <a:pt x="117227" y="221713"/>
                  </a:lnTo>
                  <a:lnTo>
                    <a:pt x="212446" y="221713"/>
                  </a:lnTo>
                  <a:close/>
                </a:path>
              </a:pathLst>
            </a:custGeom>
            <a:solidFill>
              <a:srgbClr val="80BC42"/>
            </a:solidFill>
            <a:ln w="115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8" name="Picture Placeholder 2">
            <a:extLst>
              <a:ext uri="{FF2B5EF4-FFF2-40B4-BE49-F238E27FC236}">
                <a16:creationId xmlns:a16="http://schemas.microsoft.com/office/drawing/2014/main" id="{F77CD7E9-3209-B814-926D-C1A3470B2EB3}"/>
              </a:ext>
            </a:extLst>
          </p:cNvPr>
          <p:cNvSpPr>
            <a:spLocks noGrp="1"/>
          </p:cNvSpPr>
          <p:nvPr userDrawn="1"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98641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7C746A8-2B2C-462A-03F1-E117406931C6}"/>
              </a:ext>
            </a:extLst>
          </p:cNvPr>
          <p:cNvCxnSpPr/>
          <p:nvPr userDrawn="1"/>
        </p:nvCxnSpPr>
        <p:spPr>
          <a:xfrm>
            <a:off x="0" y="6286500"/>
            <a:ext cx="9144000" cy="0"/>
          </a:xfrm>
          <a:prstGeom prst="line">
            <a:avLst/>
          </a:prstGeom>
          <a:ln>
            <a:solidFill>
              <a:srgbClr val="0082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85B272-322F-6A86-1A40-3EEC09FE90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 15">
            <a:extLst>
              <a:ext uri="{FF2B5EF4-FFF2-40B4-BE49-F238E27FC236}">
                <a16:creationId xmlns:a16="http://schemas.microsoft.com/office/drawing/2014/main" id="{F68C5A84-D1F9-F9A2-186B-AD39BDD891F1}"/>
              </a:ext>
            </a:extLst>
          </p:cNvPr>
          <p:cNvSpPr/>
          <p:nvPr userDrawn="1"/>
        </p:nvSpPr>
        <p:spPr>
          <a:xfrm rot="5400000">
            <a:off x="3474937" y="1188934"/>
            <a:ext cx="6857997" cy="4480136"/>
          </a:xfrm>
          <a:custGeom>
            <a:avLst/>
            <a:gdLst>
              <a:gd name="connsiteX0" fmla="*/ 0 w 6857997"/>
              <a:gd name="connsiteY0" fmla="*/ 4480136 h 4480136"/>
              <a:gd name="connsiteX1" fmla="*/ 0 w 6857997"/>
              <a:gd name="connsiteY1" fmla="*/ 0 h 4480136"/>
              <a:gd name="connsiteX2" fmla="*/ 6857997 w 6857997"/>
              <a:gd name="connsiteY2" fmla="*/ 4215890 h 4480136"/>
              <a:gd name="connsiteX3" fmla="*/ 6857997 w 6857997"/>
              <a:gd name="connsiteY3" fmla="*/ 4480136 h 4480136"/>
              <a:gd name="connsiteX4" fmla="*/ 0 w 6857997"/>
              <a:gd name="connsiteY4" fmla="*/ 4480136 h 4480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7997" h="4480136">
                <a:moveTo>
                  <a:pt x="0" y="4480136"/>
                </a:moveTo>
                <a:lnTo>
                  <a:pt x="0" y="0"/>
                </a:lnTo>
                <a:lnTo>
                  <a:pt x="6857997" y="4215890"/>
                </a:lnTo>
                <a:lnTo>
                  <a:pt x="6857997" y="4480136"/>
                </a:lnTo>
                <a:lnTo>
                  <a:pt x="0" y="4480136"/>
                </a:lnTo>
                <a:close/>
              </a:path>
            </a:pathLst>
          </a:custGeom>
          <a:solidFill>
            <a:srgbClr val="57BFE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5" name="Freeform 19">
            <a:extLst>
              <a:ext uri="{FF2B5EF4-FFF2-40B4-BE49-F238E27FC236}">
                <a16:creationId xmlns:a16="http://schemas.microsoft.com/office/drawing/2014/main" id="{1FBAF990-F91F-E8B1-A220-B4469AD0E71D}"/>
              </a:ext>
            </a:extLst>
          </p:cNvPr>
          <p:cNvSpPr/>
          <p:nvPr userDrawn="1"/>
        </p:nvSpPr>
        <p:spPr>
          <a:xfrm>
            <a:off x="0" y="1"/>
            <a:ext cx="8509022" cy="6858001"/>
          </a:xfrm>
          <a:custGeom>
            <a:avLst/>
            <a:gdLst>
              <a:gd name="connsiteX0" fmla="*/ 0 w 8509022"/>
              <a:gd name="connsiteY0" fmla="*/ 0 h 6858001"/>
              <a:gd name="connsiteX1" fmla="*/ 4663867 w 8509022"/>
              <a:gd name="connsiteY1" fmla="*/ 12152 h 6858001"/>
              <a:gd name="connsiteX2" fmla="*/ 4663867 w 8509022"/>
              <a:gd name="connsiteY2" fmla="*/ 1 h 6858001"/>
              <a:gd name="connsiteX3" fmla="*/ 8509022 w 8509022"/>
              <a:gd name="connsiteY3" fmla="*/ 1 h 6858001"/>
              <a:gd name="connsiteX4" fmla="*/ 4663867 w 8509022"/>
              <a:gd name="connsiteY4" fmla="*/ 6858001 h 6858001"/>
              <a:gd name="connsiteX5" fmla="*/ 4663867 w 8509022"/>
              <a:gd name="connsiteY5" fmla="*/ 6857993 h 6858001"/>
              <a:gd name="connsiteX6" fmla="*/ 4663866 w 8509022"/>
              <a:gd name="connsiteY6" fmla="*/ 6858000 h 6858001"/>
              <a:gd name="connsiteX7" fmla="*/ 0 w 8509022"/>
              <a:gd name="connsiteY7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09022" h="6858001">
                <a:moveTo>
                  <a:pt x="0" y="0"/>
                </a:moveTo>
                <a:lnTo>
                  <a:pt x="4663867" y="12152"/>
                </a:lnTo>
                <a:lnTo>
                  <a:pt x="4663867" y="1"/>
                </a:lnTo>
                <a:lnTo>
                  <a:pt x="8509022" y="1"/>
                </a:lnTo>
                <a:lnTo>
                  <a:pt x="4663867" y="6858001"/>
                </a:lnTo>
                <a:lnTo>
                  <a:pt x="4663867" y="6857993"/>
                </a:lnTo>
                <a:lnTo>
                  <a:pt x="4663866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82C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9D6A7F8-2E64-C2DD-DE28-0A966745F74A}"/>
              </a:ext>
            </a:extLst>
          </p:cNvPr>
          <p:cNvSpPr/>
          <p:nvPr userDrawn="1"/>
        </p:nvSpPr>
        <p:spPr>
          <a:xfrm>
            <a:off x="0" y="0"/>
            <a:ext cx="6728604" cy="1803758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9BE2E5D-8D8F-260E-0461-4BC7EFABE7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4978" y="2376847"/>
            <a:ext cx="5354638" cy="1017652"/>
          </a:xfrm>
        </p:spPr>
        <p:txBody>
          <a:bodyPr>
            <a:normAutofit/>
          </a:bodyPr>
          <a:lstStyle>
            <a:lvl1pPr marL="0" indent="0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85765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7C746A8-2B2C-462A-03F1-E117406931C6}"/>
              </a:ext>
            </a:extLst>
          </p:cNvPr>
          <p:cNvCxnSpPr/>
          <p:nvPr userDrawn="1"/>
        </p:nvCxnSpPr>
        <p:spPr>
          <a:xfrm>
            <a:off x="0" y="6286500"/>
            <a:ext cx="9144000" cy="0"/>
          </a:xfrm>
          <a:prstGeom prst="line">
            <a:avLst/>
          </a:prstGeom>
          <a:ln>
            <a:solidFill>
              <a:srgbClr val="0082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85B272-322F-6A86-1A40-3EEC09FE90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 15">
            <a:extLst>
              <a:ext uri="{FF2B5EF4-FFF2-40B4-BE49-F238E27FC236}">
                <a16:creationId xmlns:a16="http://schemas.microsoft.com/office/drawing/2014/main" id="{F68C5A84-D1F9-F9A2-186B-AD39BDD891F1}"/>
              </a:ext>
            </a:extLst>
          </p:cNvPr>
          <p:cNvSpPr/>
          <p:nvPr userDrawn="1"/>
        </p:nvSpPr>
        <p:spPr>
          <a:xfrm rot="5400000">
            <a:off x="3474937" y="1188934"/>
            <a:ext cx="6857997" cy="4480136"/>
          </a:xfrm>
          <a:custGeom>
            <a:avLst/>
            <a:gdLst>
              <a:gd name="connsiteX0" fmla="*/ 0 w 6857997"/>
              <a:gd name="connsiteY0" fmla="*/ 4480136 h 4480136"/>
              <a:gd name="connsiteX1" fmla="*/ 0 w 6857997"/>
              <a:gd name="connsiteY1" fmla="*/ 0 h 4480136"/>
              <a:gd name="connsiteX2" fmla="*/ 6857997 w 6857997"/>
              <a:gd name="connsiteY2" fmla="*/ 4215890 h 4480136"/>
              <a:gd name="connsiteX3" fmla="*/ 6857997 w 6857997"/>
              <a:gd name="connsiteY3" fmla="*/ 4480136 h 4480136"/>
              <a:gd name="connsiteX4" fmla="*/ 0 w 6857997"/>
              <a:gd name="connsiteY4" fmla="*/ 4480136 h 4480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7997" h="4480136">
                <a:moveTo>
                  <a:pt x="0" y="4480136"/>
                </a:moveTo>
                <a:lnTo>
                  <a:pt x="0" y="0"/>
                </a:lnTo>
                <a:lnTo>
                  <a:pt x="6857997" y="4215890"/>
                </a:lnTo>
                <a:lnTo>
                  <a:pt x="6857997" y="4480136"/>
                </a:lnTo>
                <a:lnTo>
                  <a:pt x="0" y="4480136"/>
                </a:lnTo>
                <a:close/>
              </a:path>
            </a:pathLst>
          </a:custGeom>
          <a:solidFill>
            <a:srgbClr val="57BFE3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5" name="Freeform 19">
            <a:extLst>
              <a:ext uri="{FF2B5EF4-FFF2-40B4-BE49-F238E27FC236}">
                <a16:creationId xmlns:a16="http://schemas.microsoft.com/office/drawing/2014/main" id="{1FBAF990-F91F-E8B1-A220-B4469AD0E71D}"/>
              </a:ext>
            </a:extLst>
          </p:cNvPr>
          <p:cNvSpPr/>
          <p:nvPr userDrawn="1"/>
        </p:nvSpPr>
        <p:spPr>
          <a:xfrm>
            <a:off x="0" y="-69005"/>
            <a:ext cx="8509022" cy="6927008"/>
          </a:xfrm>
          <a:custGeom>
            <a:avLst/>
            <a:gdLst>
              <a:gd name="connsiteX0" fmla="*/ 0 w 8509022"/>
              <a:gd name="connsiteY0" fmla="*/ 0 h 6858001"/>
              <a:gd name="connsiteX1" fmla="*/ 4663867 w 8509022"/>
              <a:gd name="connsiteY1" fmla="*/ 12152 h 6858001"/>
              <a:gd name="connsiteX2" fmla="*/ 4663867 w 8509022"/>
              <a:gd name="connsiteY2" fmla="*/ 1 h 6858001"/>
              <a:gd name="connsiteX3" fmla="*/ 8509022 w 8509022"/>
              <a:gd name="connsiteY3" fmla="*/ 1 h 6858001"/>
              <a:gd name="connsiteX4" fmla="*/ 4663867 w 8509022"/>
              <a:gd name="connsiteY4" fmla="*/ 6858001 h 6858001"/>
              <a:gd name="connsiteX5" fmla="*/ 4663867 w 8509022"/>
              <a:gd name="connsiteY5" fmla="*/ 6857993 h 6858001"/>
              <a:gd name="connsiteX6" fmla="*/ 4663866 w 8509022"/>
              <a:gd name="connsiteY6" fmla="*/ 6858000 h 6858001"/>
              <a:gd name="connsiteX7" fmla="*/ 0 w 8509022"/>
              <a:gd name="connsiteY7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09022" h="6858001">
                <a:moveTo>
                  <a:pt x="0" y="0"/>
                </a:moveTo>
                <a:lnTo>
                  <a:pt x="4663867" y="12152"/>
                </a:lnTo>
                <a:lnTo>
                  <a:pt x="4663867" y="1"/>
                </a:lnTo>
                <a:lnTo>
                  <a:pt x="8509022" y="1"/>
                </a:lnTo>
                <a:lnTo>
                  <a:pt x="4663867" y="6858001"/>
                </a:lnTo>
                <a:lnTo>
                  <a:pt x="4663867" y="6857993"/>
                </a:lnTo>
                <a:lnTo>
                  <a:pt x="4663866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0082CA">
                  <a:shade val="30000"/>
                  <a:satMod val="115000"/>
                </a:srgbClr>
              </a:gs>
              <a:gs pos="50000">
                <a:srgbClr val="0082CA">
                  <a:shade val="67500"/>
                  <a:satMod val="115000"/>
                </a:srgbClr>
              </a:gs>
              <a:gs pos="100000">
                <a:srgbClr val="0082CA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285CDA-18B7-B1B7-9C81-66B8069653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4978" y="2376847"/>
            <a:ext cx="5354638" cy="1017652"/>
          </a:xfrm>
        </p:spPr>
        <p:txBody>
          <a:bodyPr>
            <a:normAutofit/>
          </a:bodyPr>
          <a:lstStyle>
            <a:lvl1pPr marL="0" indent="0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15368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BD92533-CF93-3F01-900F-AA949BE0D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307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Lato" panose="020F0502020204030203" pitchFamily="34" charset="0"/>
                <a:cs typeface="Arial"/>
              </a:defRPr>
            </a:lvl1pPr>
          </a:lstStyle>
          <a:p>
            <a:fld id="{A831B688-59B0-2941-88A8-63EB5CF41C8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1F248C76-6647-D182-58CE-BEEBAECEAC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0" t="14694" r="6332" b="12762"/>
          <a:stretch/>
        </p:blipFill>
        <p:spPr>
          <a:xfrm>
            <a:off x="6745114" y="6339572"/>
            <a:ext cx="2398885" cy="515698"/>
          </a:xfrm>
          <a:prstGeom prst="rect">
            <a:avLst/>
          </a:prstGeom>
        </p:spPr>
      </p:pic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0240453A-B0FB-4358-F75A-625B41443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274638"/>
            <a:ext cx="821372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E80CAF3-3A42-0FE4-0A48-E3F139F93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1417638"/>
            <a:ext cx="8213725" cy="4708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899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1" r:id="rId9"/>
    <p:sldLayoutId id="2147483672" r:id="rId10"/>
    <p:sldLayoutId id="2147483674" r:id="rId11"/>
    <p:sldLayoutId id="2147483670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70C0"/>
          </a:solidFill>
          <a:latin typeface="Lato" panose="020F050202020403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70C0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C09E4-B4BB-D639-9543-39E0CC58F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277804-B032-3A17-A99D-C87E27B45C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16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7B52B-2573-4585-2230-D3066D7216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39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863482A-1BD4-61D2-0381-9897D0F315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26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5048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2BD8D9-9C08-628E-5D7F-B297D0BC6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CD49BC-3289-D547-8D76-F4FE41D0A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56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5AC0E-B81E-7EFB-F771-960090ECA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93F16-72BB-9DAD-01E5-37158346B7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904BB5-93D4-05A4-8BD7-8BBCBF0E9D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8620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Lato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Whitney Robbins</dc:creator>
  <cp:lastModifiedBy>Whitney Robbins</cp:lastModifiedBy>
  <cp:revision>1</cp:revision>
  <dcterms:created xsi:type="dcterms:W3CDTF">2022-09-20T21:46:29Z</dcterms:created>
  <dcterms:modified xsi:type="dcterms:W3CDTF">2022-09-22T19:55:15Z</dcterms:modified>
</cp:coreProperties>
</file>