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7" r:id="rId5"/>
  </p:sldMasterIdLst>
  <p:notesMasterIdLst>
    <p:notesMasterId r:id="rId16"/>
  </p:notesMasterIdLst>
  <p:handoutMasterIdLst>
    <p:handoutMasterId r:id="rId17"/>
  </p:handoutMasterIdLst>
  <p:sldIdLst>
    <p:sldId id="281" r:id="rId6"/>
    <p:sldId id="261" r:id="rId7"/>
    <p:sldId id="284" r:id="rId8"/>
    <p:sldId id="280" r:id="rId9"/>
    <p:sldId id="279" r:id="rId10"/>
    <p:sldId id="293" r:id="rId11"/>
    <p:sldId id="297" r:id="rId12"/>
    <p:sldId id="300" r:id="rId13"/>
    <p:sldId id="298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5CF34F75-2B68-D16F-644D-5FBBB9842063}" name="Nate Cooper" initials="NC" userId="S::NCooper@misoenergy.org::fa7ab99c-a458-4e94-b5ed-6eb2e0a5d2e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E469F-76AE-4A58-A588-41AE9EA5430D}" v="7" dt="2025-07-30T14:40:12.432"/>
  </p1510:revLst>
</p1510:revInfo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Schnetzler" userId="47e9fafd-b716-4b73-8a79-f9f4b3a11892" providerId="ADAL" clId="{14CE469F-76AE-4A58-A588-41AE9EA5430D}"/>
    <pc:docChg chg="undo custSel delSld modSld">
      <pc:chgData name="Kyle Schnetzler" userId="47e9fafd-b716-4b73-8a79-f9f4b3a11892" providerId="ADAL" clId="{14CE469F-76AE-4A58-A588-41AE9EA5430D}" dt="2025-07-31T18:13:03.034" v="1787" actId="255"/>
      <pc:docMkLst>
        <pc:docMk/>
      </pc:docMkLst>
      <pc:sldChg chg="addSp delSp modSp mod setBg">
        <pc:chgData name="Kyle Schnetzler" userId="47e9fafd-b716-4b73-8a79-f9f4b3a11892" providerId="ADAL" clId="{14CE469F-76AE-4A58-A588-41AE9EA5430D}" dt="2025-07-29T14:34:51.251" v="8" actId="26606"/>
        <pc:sldMkLst>
          <pc:docMk/>
          <pc:sldMk cId="3666674671" sldId="261"/>
        </pc:sldMkLst>
        <pc:spChg chg="mod">
          <ac:chgData name="Kyle Schnetzler" userId="47e9fafd-b716-4b73-8a79-f9f4b3a11892" providerId="ADAL" clId="{14CE469F-76AE-4A58-A588-41AE9EA5430D}" dt="2025-07-29T14:34:51.251" v="8" actId="26606"/>
          <ac:spMkLst>
            <pc:docMk/>
            <pc:sldMk cId="3666674671" sldId="261"/>
            <ac:spMk id="2" creationId="{9635F5E3-2B1C-7C0A-8581-67A9052D13AA}"/>
          </ac:spMkLst>
        </pc:spChg>
        <pc:spChg chg="mod">
          <ac:chgData name="Kyle Schnetzler" userId="47e9fafd-b716-4b73-8a79-f9f4b3a11892" providerId="ADAL" clId="{14CE469F-76AE-4A58-A588-41AE9EA5430D}" dt="2025-07-29T14:34:51.251" v="8" actId="26606"/>
          <ac:spMkLst>
            <pc:docMk/>
            <pc:sldMk cId="3666674671" sldId="261"/>
            <ac:spMk id="3" creationId="{A6A33159-D030-2F82-A142-F75940728319}"/>
          </ac:spMkLst>
        </pc:spChg>
        <pc:spChg chg="add">
          <ac:chgData name="Kyle Schnetzler" userId="47e9fafd-b716-4b73-8a79-f9f4b3a11892" providerId="ADAL" clId="{14CE469F-76AE-4A58-A588-41AE9EA5430D}" dt="2025-07-29T14:34:51.251" v="8" actId="26606"/>
          <ac:spMkLst>
            <pc:docMk/>
            <pc:sldMk cId="3666674671" sldId="261"/>
            <ac:spMk id="14" creationId="{9DA15B1D-0133-4CB3-B7CC-61FA728745D1}"/>
          </ac:spMkLst>
        </pc:spChg>
        <pc:spChg chg="add">
          <ac:chgData name="Kyle Schnetzler" userId="47e9fafd-b716-4b73-8a79-f9f4b3a11892" providerId="ADAL" clId="{14CE469F-76AE-4A58-A588-41AE9EA5430D}" dt="2025-07-29T14:34:51.251" v="8" actId="26606"/>
          <ac:spMkLst>
            <pc:docMk/>
            <pc:sldMk cId="3666674671" sldId="261"/>
            <ac:spMk id="18" creationId="{B5BA9375-863F-4B24-9083-14FE819F8E05}"/>
          </ac:spMkLst>
        </pc:spChg>
        <pc:picChg chg="add mod">
          <ac:chgData name="Kyle Schnetzler" userId="47e9fafd-b716-4b73-8a79-f9f4b3a11892" providerId="ADAL" clId="{14CE469F-76AE-4A58-A588-41AE9EA5430D}" dt="2025-07-29T14:34:51.251" v="8" actId="26606"/>
          <ac:picMkLst>
            <pc:docMk/>
            <pc:sldMk cId="3666674671" sldId="261"/>
            <ac:picMk id="7" creationId="{FE060F5F-2991-02B6-40F8-628CDD9EBBC6}"/>
          </ac:picMkLst>
        </pc:picChg>
        <pc:picChg chg="add">
          <ac:chgData name="Kyle Schnetzler" userId="47e9fafd-b716-4b73-8a79-f9f4b3a11892" providerId="ADAL" clId="{14CE469F-76AE-4A58-A588-41AE9EA5430D}" dt="2025-07-29T14:34:51.251" v="8" actId="26606"/>
          <ac:picMkLst>
            <pc:docMk/>
            <pc:sldMk cId="3666674671" sldId="261"/>
            <ac:picMk id="15" creationId="{CFD580F5-E7BF-4C1D-BEFD-4A4601EBA876}"/>
          </ac:picMkLst>
        </pc:picChg>
        <pc:picChg chg="add">
          <ac:chgData name="Kyle Schnetzler" userId="47e9fafd-b716-4b73-8a79-f9f4b3a11892" providerId="ADAL" clId="{14CE469F-76AE-4A58-A588-41AE9EA5430D}" dt="2025-07-29T14:34:51.251" v="8" actId="26606"/>
          <ac:picMkLst>
            <pc:docMk/>
            <pc:sldMk cId="3666674671" sldId="261"/>
            <ac:picMk id="16" creationId="{3EF2F61C-287D-47BC-878F-C876F74FFDD2}"/>
          </ac:picMkLst>
        </pc:picChg>
      </pc:sldChg>
      <pc:sldChg chg="addSp delSp modSp mod setBg">
        <pc:chgData name="Kyle Schnetzler" userId="47e9fafd-b716-4b73-8a79-f9f4b3a11892" providerId="ADAL" clId="{14CE469F-76AE-4A58-A588-41AE9EA5430D}" dt="2025-07-30T14:08:11.463" v="404" actId="5793"/>
        <pc:sldMkLst>
          <pc:docMk/>
          <pc:sldMk cId="2243159397" sldId="279"/>
        </pc:sldMkLst>
        <pc:spChg chg="mod">
          <ac:chgData name="Kyle Schnetzler" userId="47e9fafd-b716-4b73-8a79-f9f4b3a11892" providerId="ADAL" clId="{14CE469F-76AE-4A58-A588-41AE9EA5430D}" dt="2025-07-30T14:07:47.055" v="400" actId="26606"/>
          <ac:spMkLst>
            <pc:docMk/>
            <pc:sldMk cId="2243159397" sldId="279"/>
            <ac:spMk id="2" creationId="{47A9874B-BCA9-8420-1595-EDD1865A099A}"/>
          </ac:spMkLst>
        </pc:spChg>
        <pc:spChg chg="mod">
          <ac:chgData name="Kyle Schnetzler" userId="47e9fafd-b716-4b73-8a79-f9f4b3a11892" providerId="ADAL" clId="{14CE469F-76AE-4A58-A588-41AE9EA5430D}" dt="2025-07-30T14:08:11.463" v="404" actId="5793"/>
          <ac:spMkLst>
            <pc:docMk/>
            <pc:sldMk cId="2243159397" sldId="279"/>
            <ac:spMk id="3" creationId="{68A5FD2B-E3E5-1C2B-0151-21F216B14A33}"/>
          </ac:spMkLst>
        </pc:spChg>
        <pc:spChg chg="del">
          <ac:chgData name="Kyle Schnetzler" userId="47e9fafd-b716-4b73-8a79-f9f4b3a11892" providerId="ADAL" clId="{14CE469F-76AE-4A58-A588-41AE9EA5430D}" dt="2025-07-30T14:06:52.925" v="398" actId="478"/>
          <ac:spMkLst>
            <pc:docMk/>
            <pc:sldMk cId="2243159397" sldId="279"/>
            <ac:spMk id="4" creationId="{2EB0AF75-A7AA-866B-206A-ACAA945D3BF6}"/>
          </ac:spMkLst>
        </pc:spChg>
        <pc:spChg chg="ord">
          <ac:chgData name="Kyle Schnetzler" userId="47e9fafd-b716-4b73-8a79-f9f4b3a11892" providerId="ADAL" clId="{14CE469F-76AE-4A58-A588-41AE9EA5430D}" dt="2025-07-30T14:07:47.055" v="400" actId="26606"/>
          <ac:spMkLst>
            <pc:docMk/>
            <pc:sldMk cId="2243159397" sldId="279"/>
            <ac:spMk id="5" creationId="{46AA2678-D2AD-6101-2A00-2289475AE8C5}"/>
          </ac:spMkLst>
        </pc:spChg>
        <pc:picChg chg="add mod">
          <ac:chgData name="Kyle Schnetzler" userId="47e9fafd-b716-4b73-8a79-f9f4b3a11892" providerId="ADAL" clId="{14CE469F-76AE-4A58-A588-41AE9EA5430D}" dt="2025-07-30T14:07:57.208" v="402" actId="14100"/>
          <ac:picMkLst>
            <pc:docMk/>
            <pc:sldMk cId="2243159397" sldId="279"/>
            <ac:picMk id="6" creationId="{39DC8030-77D0-4FEA-1603-0C5500A63D56}"/>
          </ac:picMkLst>
        </pc:picChg>
        <pc:picChg chg="add">
          <ac:chgData name="Kyle Schnetzler" userId="47e9fafd-b716-4b73-8a79-f9f4b3a11892" providerId="ADAL" clId="{14CE469F-76AE-4A58-A588-41AE9EA5430D}" dt="2025-07-30T14:07:47.055" v="400" actId="26606"/>
          <ac:picMkLst>
            <pc:docMk/>
            <pc:sldMk cId="2243159397" sldId="279"/>
            <ac:picMk id="11" creationId="{CFD580F5-E7BF-4C1D-BEFD-4A4601EBA876}"/>
          </ac:picMkLst>
        </pc:picChg>
        <pc:picChg chg="add del mod">
          <ac:chgData name="Kyle Schnetzler" userId="47e9fafd-b716-4b73-8a79-f9f4b3a11892" providerId="ADAL" clId="{14CE469F-76AE-4A58-A588-41AE9EA5430D}" dt="2025-07-30T14:06:52.186" v="397" actId="478"/>
          <ac:picMkLst>
            <pc:docMk/>
            <pc:sldMk cId="2243159397" sldId="279"/>
            <ac:picMk id="1026" creationId="{C1E7A10A-D2E2-BE1F-D2FD-3F4B47B54B59}"/>
          </ac:picMkLst>
        </pc:picChg>
      </pc:sldChg>
      <pc:sldChg chg="modSp mod">
        <pc:chgData name="Kyle Schnetzler" userId="47e9fafd-b716-4b73-8a79-f9f4b3a11892" providerId="ADAL" clId="{14CE469F-76AE-4A58-A588-41AE9EA5430D}" dt="2025-07-29T14:36:33.464" v="92" actId="20577"/>
        <pc:sldMkLst>
          <pc:docMk/>
          <pc:sldMk cId="467869221" sldId="280"/>
        </pc:sldMkLst>
        <pc:spChg chg="mod">
          <ac:chgData name="Kyle Schnetzler" userId="47e9fafd-b716-4b73-8a79-f9f4b3a11892" providerId="ADAL" clId="{14CE469F-76AE-4A58-A588-41AE9EA5430D}" dt="2025-07-29T14:36:33.464" v="92" actId="20577"/>
          <ac:spMkLst>
            <pc:docMk/>
            <pc:sldMk cId="467869221" sldId="280"/>
            <ac:spMk id="3" creationId="{B2F3FA79-DE26-1F2A-0CF7-5671B73C8B6F}"/>
          </ac:spMkLst>
        </pc:spChg>
      </pc:sldChg>
      <pc:sldChg chg="modSp mod">
        <pc:chgData name="Kyle Schnetzler" userId="47e9fafd-b716-4b73-8a79-f9f4b3a11892" providerId="ADAL" clId="{14CE469F-76AE-4A58-A588-41AE9EA5430D}" dt="2025-07-29T14:30:41.685" v="3" actId="20577"/>
        <pc:sldMkLst>
          <pc:docMk/>
          <pc:sldMk cId="639264769" sldId="281"/>
        </pc:sldMkLst>
        <pc:spChg chg="mod">
          <ac:chgData name="Kyle Schnetzler" userId="47e9fafd-b716-4b73-8a79-f9f4b3a11892" providerId="ADAL" clId="{14CE469F-76AE-4A58-A588-41AE9EA5430D}" dt="2025-07-29T14:30:41.685" v="3" actId="20577"/>
          <ac:spMkLst>
            <pc:docMk/>
            <pc:sldMk cId="639264769" sldId="281"/>
            <ac:spMk id="6" creationId="{F20A922B-22EC-7FD8-FA8C-2FFAC558BD66}"/>
          </ac:spMkLst>
        </pc:spChg>
      </pc:sldChg>
      <pc:sldChg chg="addSp delSp modSp mod">
        <pc:chgData name="Kyle Schnetzler" userId="47e9fafd-b716-4b73-8a79-f9f4b3a11892" providerId="ADAL" clId="{14CE469F-76AE-4A58-A588-41AE9EA5430D}" dt="2025-07-30T13:53:23.815" v="154" actId="14100"/>
        <pc:sldMkLst>
          <pc:docMk/>
          <pc:sldMk cId="1672017990" sldId="284"/>
        </pc:sldMkLst>
        <pc:spChg chg="mod">
          <ac:chgData name="Kyle Schnetzler" userId="47e9fafd-b716-4b73-8a79-f9f4b3a11892" providerId="ADAL" clId="{14CE469F-76AE-4A58-A588-41AE9EA5430D}" dt="2025-07-29T14:30:26.022" v="0"/>
          <ac:spMkLst>
            <pc:docMk/>
            <pc:sldMk cId="1672017990" sldId="284"/>
            <ac:spMk id="2" creationId="{081AD706-11EF-C258-EBD5-C4EEFEAACF16}"/>
          </ac:spMkLst>
        </pc:spChg>
        <pc:spChg chg="mod">
          <ac:chgData name="Kyle Schnetzler" userId="47e9fafd-b716-4b73-8a79-f9f4b3a11892" providerId="ADAL" clId="{14CE469F-76AE-4A58-A588-41AE9EA5430D}" dt="2025-07-29T14:35:52.456" v="46" actId="20577"/>
          <ac:spMkLst>
            <pc:docMk/>
            <pc:sldMk cId="1672017990" sldId="284"/>
            <ac:spMk id="3" creationId="{992EC4A8-49EE-CF82-CFDC-BA9308ED0D65}"/>
          </ac:spMkLst>
        </pc:spChg>
        <pc:spChg chg="add del mod">
          <ac:chgData name="Kyle Schnetzler" userId="47e9fafd-b716-4b73-8a79-f9f4b3a11892" providerId="ADAL" clId="{14CE469F-76AE-4A58-A588-41AE9EA5430D}" dt="2025-07-30T13:52:59.474" v="153" actId="931"/>
          <ac:spMkLst>
            <pc:docMk/>
            <pc:sldMk cId="1672017990" sldId="284"/>
            <ac:spMk id="5" creationId="{37A3DC19-E255-F66E-124E-DE42D351A216}"/>
          </ac:spMkLst>
        </pc:spChg>
        <pc:picChg chg="add mod">
          <ac:chgData name="Kyle Schnetzler" userId="47e9fafd-b716-4b73-8a79-f9f4b3a11892" providerId="ADAL" clId="{14CE469F-76AE-4A58-A588-41AE9EA5430D}" dt="2025-07-30T13:53:23.815" v="154" actId="14100"/>
          <ac:picMkLst>
            <pc:docMk/>
            <pc:sldMk cId="1672017990" sldId="284"/>
            <ac:picMk id="7" creationId="{54E5B7C4-0494-5E69-878C-951435B9C89C}"/>
          </ac:picMkLst>
        </pc:picChg>
        <pc:picChg chg="del mod">
          <ac:chgData name="Kyle Schnetzler" userId="47e9fafd-b716-4b73-8a79-f9f4b3a11892" providerId="ADAL" clId="{14CE469F-76AE-4A58-A588-41AE9EA5430D}" dt="2025-07-30T13:52:33.325" v="152" actId="478"/>
          <ac:picMkLst>
            <pc:docMk/>
            <pc:sldMk cId="1672017990" sldId="284"/>
            <ac:picMk id="15" creationId="{E4DF753A-3575-A0D9-5135-8A94308DC038}"/>
          </ac:picMkLst>
        </pc:picChg>
      </pc:sldChg>
      <pc:sldChg chg="addSp delSp modSp mod">
        <pc:chgData name="Kyle Schnetzler" userId="47e9fafd-b716-4b73-8a79-f9f4b3a11892" providerId="ADAL" clId="{14CE469F-76AE-4A58-A588-41AE9EA5430D}" dt="2025-07-30T14:40:12.432" v="746"/>
        <pc:sldMkLst>
          <pc:docMk/>
          <pc:sldMk cId="1034665068" sldId="293"/>
        </pc:sldMkLst>
        <pc:spChg chg="mod">
          <ac:chgData name="Kyle Schnetzler" userId="47e9fafd-b716-4b73-8a79-f9f4b3a11892" providerId="ADAL" clId="{14CE469F-76AE-4A58-A588-41AE9EA5430D}" dt="2025-07-30T14:15:25.670" v="497" actId="20577"/>
          <ac:spMkLst>
            <pc:docMk/>
            <pc:sldMk cId="1034665068" sldId="293"/>
            <ac:spMk id="2" creationId="{47A9874B-BCA9-8420-1595-EDD1865A099A}"/>
          </ac:spMkLst>
        </pc:spChg>
        <pc:spChg chg="mod">
          <ac:chgData name="Kyle Schnetzler" userId="47e9fafd-b716-4b73-8a79-f9f4b3a11892" providerId="ADAL" clId="{14CE469F-76AE-4A58-A588-41AE9EA5430D}" dt="2025-07-30T14:40:12.432" v="746"/>
          <ac:spMkLst>
            <pc:docMk/>
            <pc:sldMk cId="1034665068" sldId="293"/>
            <ac:spMk id="3" creationId="{68A5FD2B-E3E5-1C2B-0151-21F216B14A33}"/>
          </ac:spMkLst>
        </pc:spChg>
        <pc:picChg chg="del">
          <ac:chgData name="Kyle Schnetzler" userId="47e9fafd-b716-4b73-8a79-f9f4b3a11892" providerId="ADAL" clId="{14CE469F-76AE-4A58-A588-41AE9EA5430D}" dt="2025-07-30T14:29:09.833" v="498" actId="478"/>
          <ac:picMkLst>
            <pc:docMk/>
            <pc:sldMk cId="1034665068" sldId="293"/>
            <ac:picMk id="4" creationId="{F5A10CAB-1782-ED4A-C82D-76BF35EE39CB}"/>
          </ac:picMkLst>
        </pc:picChg>
        <pc:picChg chg="add mod">
          <ac:chgData name="Kyle Schnetzler" userId="47e9fafd-b716-4b73-8a79-f9f4b3a11892" providerId="ADAL" clId="{14CE469F-76AE-4A58-A588-41AE9EA5430D}" dt="2025-07-30T14:30:16.049" v="508" actId="1076"/>
          <ac:picMkLst>
            <pc:docMk/>
            <pc:sldMk cId="1034665068" sldId="293"/>
            <ac:picMk id="7" creationId="{9E6C1E0C-2AD3-6B8C-3979-65AC0B4CEBE8}"/>
          </ac:picMkLst>
        </pc:picChg>
        <pc:picChg chg="add mod">
          <ac:chgData name="Kyle Schnetzler" userId="47e9fafd-b716-4b73-8a79-f9f4b3a11892" providerId="ADAL" clId="{14CE469F-76AE-4A58-A588-41AE9EA5430D}" dt="2025-07-30T14:30:18.859" v="509" actId="1076"/>
          <ac:picMkLst>
            <pc:docMk/>
            <pc:sldMk cId="1034665068" sldId="293"/>
            <ac:picMk id="9" creationId="{615DD5C0-B603-6C9F-6C27-9502249C0C9C}"/>
          </ac:picMkLst>
        </pc:picChg>
      </pc:sldChg>
      <pc:sldChg chg="modSp del mod">
        <pc:chgData name="Kyle Schnetzler" userId="47e9fafd-b716-4b73-8a79-f9f4b3a11892" providerId="ADAL" clId="{14CE469F-76AE-4A58-A588-41AE9EA5430D}" dt="2025-07-30T14:41:38.358" v="749" actId="47"/>
        <pc:sldMkLst>
          <pc:docMk/>
          <pc:sldMk cId="117417405" sldId="294"/>
        </pc:sldMkLst>
        <pc:spChg chg="mod">
          <ac:chgData name="Kyle Schnetzler" userId="47e9fafd-b716-4b73-8a79-f9f4b3a11892" providerId="ADAL" clId="{14CE469F-76AE-4A58-A588-41AE9EA5430D}" dt="2025-07-30T14:41:33.906" v="748" actId="20577"/>
          <ac:spMkLst>
            <pc:docMk/>
            <pc:sldMk cId="117417405" sldId="294"/>
            <ac:spMk id="3" creationId="{68A5FD2B-E3E5-1C2B-0151-21F216B14A33}"/>
          </ac:spMkLst>
        </pc:spChg>
      </pc:sldChg>
      <pc:sldChg chg="modSp mod">
        <pc:chgData name="Kyle Schnetzler" userId="47e9fafd-b716-4b73-8a79-f9f4b3a11892" providerId="ADAL" clId="{14CE469F-76AE-4A58-A588-41AE9EA5430D}" dt="2025-07-29T14:53:35.513" v="148" actId="20577"/>
        <pc:sldMkLst>
          <pc:docMk/>
          <pc:sldMk cId="876469518" sldId="297"/>
        </pc:sldMkLst>
        <pc:spChg chg="mod">
          <ac:chgData name="Kyle Schnetzler" userId="47e9fafd-b716-4b73-8a79-f9f4b3a11892" providerId="ADAL" clId="{14CE469F-76AE-4A58-A588-41AE9EA5430D}" dt="2025-07-29T14:53:35.513" v="148" actId="20577"/>
          <ac:spMkLst>
            <pc:docMk/>
            <pc:sldMk cId="876469518" sldId="297"/>
            <ac:spMk id="6" creationId="{F20A922B-22EC-7FD8-FA8C-2FFAC558BD66}"/>
          </ac:spMkLst>
        </pc:spChg>
      </pc:sldChg>
      <pc:sldChg chg="modSp mod">
        <pc:chgData name="Kyle Schnetzler" userId="47e9fafd-b716-4b73-8a79-f9f4b3a11892" providerId="ADAL" clId="{14CE469F-76AE-4A58-A588-41AE9EA5430D}" dt="2025-07-31T18:12:51.062" v="1786" actId="13926"/>
        <pc:sldMkLst>
          <pc:docMk/>
          <pc:sldMk cId="678300869" sldId="298"/>
        </pc:sldMkLst>
        <pc:spChg chg="mod">
          <ac:chgData name="Kyle Schnetzler" userId="47e9fafd-b716-4b73-8a79-f9f4b3a11892" providerId="ADAL" clId="{14CE469F-76AE-4A58-A588-41AE9EA5430D}" dt="2025-07-29T14:30:26.022" v="0"/>
          <ac:spMkLst>
            <pc:docMk/>
            <pc:sldMk cId="678300869" sldId="298"/>
            <ac:spMk id="2" creationId="{47A9874B-BCA9-8420-1595-EDD1865A099A}"/>
          </ac:spMkLst>
        </pc:spChg>
        <pc:spChg chg="mod">
          <ac:chgData name="Kyle Schnetzler" userId="47e9fafd-b716-4b73-8a79-f9f4b3a11892" providerId="ADAL" clId="{14CE469F-76AE-4A58-A588-41AE9EA5430D}" dt="2025-07-31T18:12:51.062" v="1786" actId="13926"/>
          <ac:spMkLst>
            <pc:docMk/>
            <pc:sldMk cId="678300869" sldId="298"/>
            <ac:spMk id="6" creationId="{FCFFCB26-E6EC-8489-976F-D16828929320}"/>
          </ac:spMkLst>
        </pc:spChg>
      </pc:sldChg>
      <pc:sldChg chg="modSp mod">
        <pc:chgData name="Kyle Schnetzler" userId="47e9fafd-b716-4b73-8a79-f9f4b3a11892" providerId="ADAL" clId="{14CE469F-76AE-4A58-A588-41AE9EA5430D}" dt="2025-07-31T18:13:03.034" v="1787" actId="255"/>
        <pc:sldMkLst>
          <pc:docMk/>
          <pc:sldMk cId="540611357" sldId="300"/>
        </pc:sldMkLst>
        <pc:spChg chg="mod">
          <ac:chgData name="Kyle Schnetzler" userId="47e9fafd-b716-4b73-8a79-f9f4b3a11892" providerId="ADAL" clId="{14CE469F-76AE-4A58-A588-41AE9EA5430D}" dt="2025-07-29T14:30:26.022" v="0"/>
          <ac:spMkLst>
            <pc:docMk/>
            <pc:sldMk cId="540611357" sldId="300"/>
            <ac:spMk id="2" creationId="{47A9874B-BCA9-8420-1595-EDD1865A099A}"/>
          </ac:spMkLst>
        </pc:spChg>
        <pc:spChg chg="mod">
          <ac:chgData name="Kyle Schnetzler" userId="47e9fafd-b716-4b73-8a79-f9f4b3a11892" providerId="ADAL" clId="{14CE469F-76AE-4A58-A588-41AE9EA5430D}" dt="2025-07-31T18:13:03.034" v="1787" actId="255"/>
          <ac:spMkLst>
            <pc:docMk/>
            <pc:sldMk cId="540611357" sldId="300"/>
            <ac:spMk id="3" creationId="{68A5FD2B-E3E5-1C2B-0151-21F216B14A33}"/>
          </ac:spMkLst>
        </pc:spChg>
      </pc:sldChg>
      <pc:sldChg chg="modSp del mod">
        <pc:chgData name="Kyle Schnetzler" userId="47e9fafd-b716-4b73-8a79-f9f4b3a11892" providerId="ADAL" clId="{14CE469F-76AE-4A58-A588-41AE9EA5430D}" dt="2025-07-30T15:26:32.394" v="1426" actId="47"/>
        <pc:sldMkLst>
          <pc:docMk/>
          <pc:sldMk cId="446487057" sldId="301"/>
        </pc:sldMkLst>
        <pc:spChg chg="mod">
          <ac:chgData name="Kyle Schnetzler" userId="47e9fafd-b716-4b73-8a79-f9f4b3a11892" providerId="ADAL" clId="{14CE469F-76AE-4A58-A588-41AE9EA5430D}" dt="2025-07-30T15:15:25.413" v="1425" actId="20577"/>
          <ac:spMkLst>
            <pc:docMk/>
            <pc:sldMk cId="446487057" sldId="301"/>
            <ac:spMk id="6" creationId="{FCFFCB26-E6EC-8489-976F-D16828929320}"/>
          </ac:spMkLst>
        </pc:spChg>
      </pc:sldChg>
      <pc:sldChg chg="modSp del">
        <pc:chgData name="Kyle Schnetzler" userId="47e9fafd-b716-4b73-8a79-f9f4b3a11892" providerId="ADAL" clId="{14CE469F-76AE-4A58-A588-41AE9EA5430D}" dt="2025-07-30T14:40:52.410" v="747" actId="47"/>
        <pc:sldMkLst>
          <pc:docMk/>
          <pc:sldMk cId="1796794718" sldId="3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57874-EF65-4B61-B062-40C932C8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FE048-FAD0-D943-9A17-3C4CB7633182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47812-3409-784D-BAE7-ABE53735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3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39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23A35-1FA6-84F9-C9C9-8EFD760A5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7CDB01-A300-500A-E9FF-5021D5B216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B90371-6E13-9BA6-3274-E7DFC0AA83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D689E-823E-FB48-22C9-BEE63C553E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94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17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4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29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63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94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A7F58C7-D277-8F14-F024-4B41D20D05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86000"/>
            <a:ext cx="9144000" cy="2286000"/>
          </a:xfr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563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A524C1E0-92FE-D7D2-83A7-46D29A83887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200" y="1790329"/>
            <a:ext cx="5134335" cy="411305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27E0367-8E38-8905-DC9A-D0C376A591A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19464" y="1790329"/>
            <a:ext cx="5134335" cy="411305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D847DE-29F2-8ABB-1718-34BED4F37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13186" y="2107800"/>
            <a:ext cx="10965628" cy="39201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6EE6F3F-63EB-5C0E-2307-3B7CBBA1C3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437" y="400485"/>
            <a:ext cx="9467127" cy="2527911"/>
          </a:xfrm>
        </p:spPr>
        <p:txBody>
          <a:bodyPr anchor="b">
            <a:noAutofit/>
          </a:bodyPr>
          <a:lstStyle>
            <a:lvl1pPr algn="ctr">
              <a:spcBef>
                <a:spcPts val="100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2DA517-30B0-BC62-0422-F995FB9189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2075" y="3738622"/>
            <a:ext cx="9467850" cy="2527911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6D8061D-18C3-4F4F-85EF-561633F58754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75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44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6D8061D-18C3-4F4F-85EF-561633F58754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07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97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80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40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61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2816" y="457200"/>
            <a:ext cx="4837176" cy="1993392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8CBAD6-FC79-B2BB-0B67-26429A6D4C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882" y="0"/>
            <a:ext cx="6115050" cy="6858000"/>
          </a:xfrm>
          <a:prstGeom prst="parallelogram">
            <a:avLst/>
          </a:prstGeom>
          <a:ln>
            <a:noFill/>
          </a:ln>
        </p:spPr>
        <p:txBody>
          <a:bodyPr tIns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818" y="2752344"/>
            <a:ext cx="4837174" cy="3136392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4796A3-781D-5244-DAB8-2D6EE0AC3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2817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19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81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93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6D8061D-18C3-4F4F-85EF-561633F58754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495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6D8061D-18C3-4F4F-85EF-561633F58754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2586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6D8061D-18C3-4F4F-85EF-561633F58754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01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75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323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55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6D8061D-18C3-4F4F-85EF-561633F58754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6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00" y="762000"/>
            <a:ext cx="5066250" cy="2900680"/>
          </a:xfrm>
        </p:spPr>
        <p:txBody>
          <a:bodyPr anchor="b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836803-D9E6-3DF1-3B90-1E7E677CC7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6086167" y="-22225"/>
            <a:ext cx="6080760" cy="6902450"/>
          </a:xfrm>
          <a:prstGeom prst="parallelogram">
            <a:avLst/>
          </a:prstGeom>
          <a:ln>
            <a:noFill/>
          </a:ln>
        </p:spPr>
        <p:txBody>
          <a:bodyPr lIns="0" tIns="0">
            <a:normAutofit/>
          </a:bodyPr>
          <a:lstStyle>
            <a:lvl1pPr marL="0" indent="0" algn="l">
              <a:buNone/>
              <a:defRPr sz="200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7600" y="4145280"/>
            <a:ext cx="5066250" cy="690880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200000" scaled="0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924186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577E27-B60E-C6DD-BAAF-5CCC3D59E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964CA031-27E0-D0AA-1451-A904CCF234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199" y="2024781"/>
            <a:ext cx="5212079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81FE0D7D-86B7-CCD2-A7A1-70E95846B5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9795" y="2024780"/>
            <a:ext cx="4894006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34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2425" y="466344"/>
            <a:ext cx="6241651" cy="1710354"/>
          </a:xfrm>
        </p:spPr>
        <p:txBody>
          <a:bodyPr bIns="0" anchor="ctr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1A5385-FB23-93A8-2B8F-9887244244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783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2426" y="2286000"/>
            <a:ext cx="6241650" cy="347472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1pPr>
            <a:lvl2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2pPr>
            <a:lvl3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3pPr>
            <a:lvl4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4pPr>
            <a:lvl5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E25A87-9155-9E07-878F-CEC0B137C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91586" y="6303963"/>
            <a:ext cx="4287186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48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2816" y="457200"/>
            <a:ext cx="4837176" cy="1993392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8CBAD6-FC79-B2BB-0B67-26429A6D4C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882" y="0"/>
            <a:ext cx="6115050" cy="6858000"/>
          </a:xfrm>
          <a:prstGeom prst="parallelogram">
            <a:avLst/>
          </a:prstGeom>
          <a:ln>
            <a:noFill/>
          </a:ln>
        </p:spPr>
        <p:txBody>
          <a:bodyPr tIns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818" y="2752344"/>
            <a:ext cx="4837174" cy="3136392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4796A3-781D-5244-DAB8-2D6EE0AC3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2817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11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2425" y="466344"/>
            <a:ext cx="6241651" cy="1710354"/>
          </a:xfrm>
        </p:spPr>
        <p:txBody>
          <a:bodyPr bIns="0" anchor="ctr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1A5385-FB23-93A8-2B8F-9887244244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783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2426" y="2286000"/>
            <a:ext cx="6241650" cy="347472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1pPr>
            <a:lvl2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2pPr>
            <a:lvl3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3pPr>
            <a:lvl4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4pPr>
            <a:lvl5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E25A87-9155-9E07-878F-CEC0B137C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91586" y="6303963"/>
            <a:ext cx="4287186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43000"/>
            <a:ext cx="9144000" cy="2286000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35198"/>
            <a:ext cx="9144000" cy="683219"/>
          </a:xfrm>
          <a:gradFill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4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577E27-B60E-C6DD-BAAF-5CCC3D59E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964CA031-27E0-D0AA-1451-A904CCF234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199" y="2024781"/>
            <a:ext cx="5212079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81FE0D7D-86B7-CCD2-A7A1-70E95846B5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9795" y="2024780"/>
            <a:ext cx="4894006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D2DE411-9D7C-15AE-0B59-F26B2BF8C52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24781"/>
            <a:ext cx="2878394" cy="4137189"/>
          </a:xfrm>
        </p:spPr>
        <p:txBody>
          <a:bodyPr>
            <a:normAutofit/>
          </a:bodyPr>
          <a:lstStyle>
            <a:lvl1pPr marL="3429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rabicPeriod"/>
              <a:defRPr sz="1800">
                <a:latin typeface="+mn-lt"/>
              </a:defRPr>
            </a:lvl1pPr>
            <a:lvl2pPr marL="8001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lphaLcPeriod"/>
              <a:defRPr sz="1800">
                <a:latin typeface="+mn-lt"/>
              </a:defRPr>
            </a:lvl2pPr>
            <a:lvl3pPr marL="12573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rabicParenR"/>
              <a:defRPr sz="1800">
                <a:latin typeface="+mn-lt"/>
              </a:defRPr>
            </a:lvl3pPr>
            <a:lvl4pPr marL="17145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lphaLcParenR"/>
              <a:defRPr sz="1800">
                <a:latin typeface="+mn-lt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60FEDE7C-502F-ECFE-4136-E99206849C2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9795" y="2024780"/>
            <a:ext cx="4894006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48056"/>
            <a:ext cx="6172200" cy="1581912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5F30E2A0-23EF-51B1-8ABD-00429EEA06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2257063"/>
            <a:ext cx="4894006" cy="3904906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F15552F-C66B-341F-2D37-0389710BA5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00938" y="-22225"/>
            <a:ext cx="4714875" cy="68802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8DCC6D-8B88-7BE0-7240-F743AE09E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3814" y="6303963"/>
            <a:ext cx="4287186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563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9C3ED3BF-FF6B-07FA-72C4-F6102A8558A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96074" y="2106591"/>
            <a:ext cx="2067045" cy="3633787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483980" y="2106591"/>
            <a:ext cx="7869820" cy="4016713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9" r:id="rId3"/>
    <p:sldLayoutId id="2147483650" r:id="rId4"/>
    <p:sldLayoutId id="2147483649" r:id="rId5"/>
    <p:sldLayoutId id="2147483662" r:id="rId6"/>
    <p:sldLayoutId id="2147483663" r:id="rId7"/>
    <p:sldLayoutId id="2147483652" r:id="rId8"/>
    <p:sldLayoutId id="2147483666" r:id="rId9"/>
    <p:sldLayoutId id="2147483664" r:id="rId10"/>
    <p:sldLayoutId id="2147483665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48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abstract image">
            <a:extLst>
              <a:ext uri="{FF2B5EF4-FFF2-40B4-BE49-F238E27FC236}">
                <a16:creationId xmlns:a16="http://schemas.microsoft.com/office/drawing/2014/main" id="{782ED2F6-AFB3-9199-3999-2B5E4BAF24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20A922B-22EC-7FD8-FA8C-2FFAC558B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6000"/>
            <a:ext cx="9144000" cy="2286000"/>
          </a:xfrm>
        </p:spPr>
        <p:txBody>
          <a:bodyPr/>
          <a:lstStyle/>
          <a:p>
            <a:r>
              <a:rPr lang="en-US" sz="5400" b="1" dirty="0"/>
              <a:t>2025 ACES Challenge </a:t>
            </a:r>
          </a:p>
        </p:txBody>
      </p:sp>
    </p:spTree>
    <p:extLst>
      <p:ext uri="{BB962C8B-B14F-4D97-AF65-F5344CB8AC3E}">
        <p14:creationId xmlns:p14="http://schemas.microsoft.com/office/powerpoint/2010/main" val="639264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1" descr="A close up of dots&#10;">
            <a:extLst>
              <a:ext uri="{FF2B5EF4-FFF2-40B4-BE49-F238E27FC236}">
                <a16:creationId xmlns:a16="http://schemas.microsoft.com/office/drawing/2014/main" id="{030E03B4-DAB0-F43D-4B1C-C54F75E621A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AB1CD4B-2C7F-1593-8E69-B7450F3D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798" y="1210711"/>
            <a:ext cx="9467127" cy="2527911"/>
          </a:xfrm>
        </p:spPr>
        <p:txBody>
          <a:bodyPr/>
          <a:lstStyle/>
          <a:p>
            <a:r>
              <a:rPr lang="en-US" sz="5400"/>
              <a:t>QUESTIONS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72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DA15B1D-0133-4CB3-B7CC-61FA72874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F2F61C-287D-47BC-878F-C876F74FF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4753466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Why a case competition?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94560"/>
            <a:ext cx="4753466" cy="4024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Complex steps are needed top form digestible insights and implementable action plan when facing challenges associated with the changing energy landscape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Provide interns with an opportunity for cross-industry collaboration from industry participants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Receive insights from those outside of the electric utility industry on relevant and meaningful topics</a:t>
            </a:r>
          </a:p>
        </p:txBody>
      </p:sp>
      <p:sp>
        <p:nvSpPr>
          <p:cNvPr id="18" name="Rounded Rectangle 14">
            <a:extLst>
              <a:ext uri="{FF2B5EF4-FFF2-40B4-BE49-F238E27FC236}">
                <a16:creationId xmlns:a16="http://schemas.microsoft.com/office/drawing/2014/main" id="{B5BA9375-863F-4B24-9083-14FE819F8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1066164"/>
            <a:ext cx="5305958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 descr="People working together">
            <a:extLst>
              <a:ext uri="{FF2B5EF4-FFF2-40B4-BE49-F238E27FC236}">
                <a16:creationId xmlns:a16="http://schemas.microsoft.com/office/drawing/2014/main" id="{FE060F5F-2991-02B6-40F8-628CDD9EBBC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1" r="19573" b="1"/>
          <a:stretch>
            <a:fillRect/>
          </a:stretch>
        </p:blipFill>
        <p:spPr>
          <a:xfrm>
            <a:off x="6407004" y="1336566"/>
            <a:ext cx="4683948" cy="46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75C36-617B-795C-5A2B-325EA34F1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AD706-11EF-C258-EBD5-C4EEFEAACF1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anchor="b">
            <a:noAutofit/>
          </a:bodyPr>
          <a:lstStyle/>
          <a:p>
            <a:r>
              <a:rPr lang="en-US" dirty="0"/>
              <a:t>Case competition presentation times: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EC4A8-49EE-CF82-CFDC-BA9308ED0D65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 anchor="t">
            <a:norm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400050" algn="l"/>
                <a:tab pos="1104900" algn="l"/>
                <a:tab pos="1447800" algn="l"/>
                <a:tab pos="1600200" algn="l"/>
                <a:tab pos="1828800" algn="l"/>
                <a:tab pos="1885950" algn="l"/>
                <a:tab pos="2057400" algn="l"/>
                <a:tab pos="3714750" algn="l"/>
                <a:tab pos="4000500" algn="l"/>
                <a:tab pos="4114800" algn="l"/>
                <a:tab pos="4229100" algn="l"/>
                <a:tab pos="6400800" algn="r"/>
              </a:tabLst>
            </a:pPr>
            <a:r>
              <a:rPr lang="en-US" sz="1800" b="0" dirty="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Case Competition Presentations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400050" algn="l"/>
                <a:tab pos="1104900" algn="l"/>
                <a:tab pos="1447800" algn="l"/>
                <a:tab pos="1600200" algn="l"/>
                <a:tab pos="1828800" algn="l"/>
                <a:tab pos="1885950" algn="l"/>
                <a:tab pos="2057400" algn="l"/>
                <a:tab pos="3714750" algn="l"/>
                <a:tab pos="4000500" algn="l"/>
                <a:tab pos="4114800" algn="l"/>
                <a:tab pos="4229100" algn="l"/>
                <a:tab pos="6400800" algn="r"/>
              </a:tabLst>
            </a:pPr>
            <a:r>
              <a:rPr lang="en-US" sz="1800" b="0" dirty="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20 minutes + 10 minutes Q/A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400050" algn="l"/>
                <a:tab pos="1104900" algn="l"/>
                <a:tab pos="1447800" algn="l"/>
                <a:tab pos="1600200" algn="l"/>
                <a:tab pos="1828800" algn="l"/>
                <a:tab pos="1885950" algn="l"/>
                <a:tab pos="2057400" algn="l"/>
                <a:tab pos="3714750" algn="l"/>
                <a:tab pos="4000500" algn="l"/>
                <a:tab pos="4114800" algn="l"/>
                <a:tab pos="4229100" algn="l"/>
                <a:tab pos="6400800" algn="r"/>
              </a:tabLst>
            </a:pPr>
            <a:r>
              <a:rPr lang="en-US" sz="1800" b="0" dirty="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 </a:t>
            </a:r>
            <a:r>
              <a:rPr lang="en-US" dirty="0">
                <a:latin typeface="Lato" panose="020F0502020204030203" pitchFamily="34" charset="0"/>
                <a:ea typeface="Times New Roman" panose="02020603050405020304" pitchFamily="18" charset="0"/>
              </a:rPr>
              <a:t>Groups TBD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Placeholder 6" descr="People at meeting">
            <a:extLst>
              <a:ext uri="{FF2B5EF4-FFF2-40B4-BE49-F238E27FC236}">
                <a16:creationId xmlns:a16="http://schemas.microsoft.com/office/drawing/2014/main" id="{54E5B7C4-0494-5E69-878C-951435B9C8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8" r="20278"/>
          <a:stretch>
            <a:fillRect/>
          </a:stretch>
        </p:blipFill>
        <p:spPr>
          <a:prstGeom prst="parallelogram">
            <a:avLst>
              <a:gd name="adj" fmla="val 13352"/>
            </a:avLst>
          </a:prstGeom>
        </p:spPr>
      </p:pic>
    </p:spTree>
    <p:extLst>
      <p:ext uri="{BB962C8B-B14F-4D97-AF65-F5344CB8AC3E}">
        <p14:creationId xmlns:p14="http://schemas.microsoft.com/office/powerpoint/2010/main" val="1672017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close up of computer code">
            <a:extLst>
              <a:ext uri="{FF2B5EF4-FFF2-40B4-BE49-F238E27FC236}">
                <a16:creationId xmlns:a16="http://schemas.microsoft.com/office/drawing/2014/main" id="{94D43AA7-0244-2FEB-86AC-B5DECE0232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2F3FA79-DE26-1F2A-0CF7-5671B73C8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6000"/>
            <a:ext cx="9144000" cy="2286000"/>
          </a:xfrm>
        </p:spPr>
        <p:txBody>
          <a:bodyPr/>
          <a:lstStyle/>
          <a:p>
            <a:r>
              <a:rPr lang="en-US" sz="5400" b="1" u="sng" dirty="0"/>
              <a:t>Challenge topic:</a:t>
            </a:r>
            <a:br>
              <a:rPr lang="en-US" sz="5400" b="1" u="sng" dirty="0"/>
            </a:br>
            <a:br>
              <a:rPr lang="en-US" sz="5400" dirty="0"/>
            </a:br>
            <a:r>
              <a:rPr lang="en-US" sz="5400" dirty="0"/>
              <a:t>Securing the future of load-driven energy risk</a:t>
            </a:r>
          </a:p>
        </p:txBody>
      </p:sp>
    </p:spTree>
    <p:extLst>
      <p:ext uri="{BB962C8B-B14F-4D97-AF65-F5344CB8AC3E}">
        <p14:creationId xmlns:p14="http://schemas.microsoft.com/office/powerpoint/2010/main" val="467869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/>
              <a:t>WHAT IS A Large load?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5FD2B-E3E5-1C2B-0151-21F216B14A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7333" y="2194560"/>
            <a:ext cx="5816600" cy="402412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Large Loads (or large electrical loads, large data-driven loads) can be referred to facilities with high electrical demand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Types of facilities: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Commercial data centers 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Crypto-mining operations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Industrial facilities</a:t>
            </a:r>
          </a:p>
          <a:p>
            <a:pPr marL="57150">
              <a:spcAft>
                <a:spcPts val="600"/>
              </a:spcAft>
            </a:pPr>
            <a:endParaRPr lang="en-US" dirty="0"/>
          </a:p>
        </p:txBody>
      </p:sp>
      <p:pic>
        <p:nvPicPr>
          <p:cNvPr id="6" name="Picture 2" descr="Tech companies building massive AI data centers should pay to power them">
            <a:extLst>
              <a:ext uri="{FF2B5EF4-FFF2-40B4-BE49-F238E27FC236}">
                <a16:creationId xmlns:a16="http://schemas.microsoft.com/office/drawing/2014/main" id="{39DC8030-77D0-4FEA-1603-0C5500A63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7" r="12415" b="2"/>
          <a:stretch>
            <a:fillRect/>
          </a:stretch>
        </p:blipFill>
        <p:spPr bwMode="auto">
          <a:xfrm>
            <a:off x="6493933" y="2821773"/>
            <a:ext cx="5012267" cy="30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AA2678-D2AD-6101-2A00-2289475AE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59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r>
              <a:rPr lang="en-US" sz="3600" dirty="0"/>
              <a:t>Load estimations and projections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5FD2B-E3E5-1C2B-0151-21F216B14A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9252" y="1691640"/>
            <a:ext cx="4323948" cy="4470330"/>
          </a:xfrm>
          <a:noFill/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Year-Over-Year estimations show that demands will increase at record pace due to the rate of high load infrastructure being put in.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Expectation of grid stability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Low regard to security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AA2678-D2AD-6101-2A00-2289475AE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C1E0C-2AD3-6B8C-3979-65AC0B4CE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768" y="1383563"/>
            <a:ext cx="3166141" cy="47646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5DD5C0-B603-6C9F-6C27-9502249C0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462" y="3072403"/>
            <a:ext cx="1219306" cy="13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65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abstract image">
            <a:extLst>
              <a:ext uri="{FF2B5EF4-FFF2-40B4-BE49-F238E27FC236}">
                <a16:creationId xmlns:a16="http://schemas.microsoft.com/office/drawing/2014/main" id="{782ED2F6-AFB3-9199-3999-2B5E4BAF24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alphaModFix amt="5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20A922B-22EC-7FD8-FA8C-2FFAC558B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6000"/>
            <a:ext cx="9144000" cy="2286000"/>
          </a:xfrm>
        </p:spPr>
        <p:txBody>
          <a:bodyPr/>
          <a:lstStyle/>
          <a:p>
            <a:r>
              <a:rPr lang="en-US" sz="5400" b="1" u="sng" dirty="0"/>
              <a:t>THE Challenge: </a:t>
            </a:r>
            <a:br>
              <a:rPr lang="en-US" sz="5400" b="1" u="sng" dirty="0"/>
            </a:br>
            <a:br>
              <a:rPr lang="en-US" sz="5400" b="1" u="sng" dirty="0"/>
            </a:br>
            <a:r>
              <a:rPr lang="en-US" sz="5400" b="1" dirty="0"/>
              <a:t>Mitigating cyber risks for high-load utilities</a:t>
            </a:r>
          </a:p>
        </p:txBody>
      </p:sp>
    </p:spTree>
    <p:extLst>
      <p:ext uri="{BB962C8B-B14F-4D97-AF65-F5344CB8AC3E}">
        <p14:creationId xmlns:p14="http://schemas.microsoft.com/office/powerpoint/2010/main" val="876469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r>
              <a:rPr lang="en-US" sz="3600"/>
              <a:t>Challenge questions for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5FD2B-E3E5-1C2B-0151-21F216B14A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347" y="1530435"/>
            <a:ext cx="10673305" cy="4470330"/>
          </a:xfrm>
          <a:noFill/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What risks can be identified and likelihood of being exploited?</a:t>
            </a:r>
          </a:p>
          <a:p>
            <a:pPr marL="742950" lvl="2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Keep in mind of the types of data that can be introduced, the vulnerabilities that may exist, and what kind of technologies are needed to keep the lights on.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b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Would there be any detection opportunities for utilities to leverage when on-boarding large loads?</a:t>
            </a:r>
          </a:p>
          <a:p>
            <a:pPr marL="742950" lvl="2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Ways to identify mismatched data or anomalous machine behavior.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AA2678-D2AD-6101-2A00-2289475AE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11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r>
              <a:rPr lang="en-US" sz="3600" dirty="0"/>
              <a:t>considerations for analysis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AA2678-D2AD-6101-2A00-2289475AE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FFCB26-E6EC-8489-976F-D16828929320}"/>
              </a:ext>
            </a:extLst>
          </p:cNvPr>
          <p:cNvSpPr txBox="1">
            <a:spLocks/>
          </p:cNvSpPr>
          <p:nvPr/>
        </p:nvSpPr>
        <p:spPr>
          <a:xfrm>
            <a:off x="708916" y="1592493"/>
            <a:ext cx="10808413" cy="4325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 algn="l" rtl="0"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b="1" i="0" dirty="0">
                <a:effectLst/>
                <a:highlight>
                  <a:srgbClr val="000000"/>
                </a:highlight>
              </a:rPr>
              <a:t>Response Plan:</a:t>
            </a:r>
            <a:r>
              <a:rPr lang="en-US" sz="2000" b="0" i="0" dirty="0">
                <a:effectLst/>
                <a:highlight>
                  <a:srgbClr val="000000"/>
                </a:highlight>
              </a:rPr>
              <a:t> Define how you will identify and respond to the threats of grid operations and the vectors of which these attacks can come through. </a:t>
            </a:r>
          </a:p>
          <a:p>
            <a:pPr marL="341313" indent="-341313" algn="l" rtl="0"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b="1" i="0" dirty="0">
                <a:effectLst/>
                <a:highlight>
                  <a:srgbClr val="000000"/>
                </a:highlight>
              </a:rPr>
              <a:t>Technological Framework:</a:t>
            </a:r>
            <a:r>
              <a:rPr lang="en-US" sz="2000" b="0" i="0" dirty="0">
                <a:effectLst/>
                <a:highlight>
                  <a:srgbClr val="000000"/>
                </a:highlight>
              </a:rPr>
              <a:t> Outline the risks associated to NIST Cybersecurity Framework, with various tools and technologies including data analytics, machine learning, artificial intelligence, and IoT tools. </a:t>
            </a:r>
          </a:p>
          <a:p>
            <a:pPr marL="341313" indent="-341313" algn="l" rtl="0"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b="1" i="0" dirty="0">
                <a:effectLst/>
                <a:highlight>
                  <a:srgbClr val="000000"/>
                </a:highlight>
              </a:rPr>
              <a:t>Regulatory Compliance:</a:t>
            </a:r>
            <a:r>
              <a:rPr lang="en-US" sz="2000" b="0" i="0" dirty="0">
                <a:effectLst/>
                <a:highlight>
                  <a:srgbClr val="000000"/>
                </a:highlight>
              </a:rPr>
              <a:t> Ensure your controls would align with NERC CIP standards.</a:t>
            </a:r>
          </a:p>
          <a:p>
            <a:pPr marL="341313" indent="-341313" algn="l" rtl="0"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b="1" i="0" dirty="0">
                <a:effectLst/>
                <a:highlight>
                  <a:srgbClr val="000000"/>
                </a:highlight>
              </a:rPr>
              <a:t>Stakeholder Impact:</a:t>
            </a:r>
            <a:r>
              <a:rPr lang="en-US" sz="2000" b="0" i="0" dirty="0">
                <a:effectLst/>
                <a:highlight>
                  <a:srgbClr val="000000"/>
                </a:highlight>
              </a:rPr>
              <a:t> Consider the benefits and impacts on all stakeholders, including grid operators, security analysts, and end consumers. </a:t>
            </a:r>
          </a:p>
          <a:p>
            <a:pPr marL="341313" indent="-34131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0086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ech presentation">
      <a:dk1>
        <a:srgbClr val="000000"/>
      </a:dk1>
      <a:lt1>
        <a:srgbClr val="FFFFFF"/>
      </a:lt1>
      <a:dk2>
        <a:srgbClr val="435369"/>
      </a:dk2>
      <a:lt2>
        <a:srgbClr val="E8E8E8"/>
      </a:lt2>
      <a:accent1>
        <a:srgbClr val="A53F51"/>
      </a:accent1>
      <a:accent2>
        <a:srgbClr val="E89756"/>
      </a:accent2>
      <a:accent3>
        <a:srgbClr val="2F3342"/>
      </a:accent3>
      <a:accent4>
        <a:srgbClr val="2B2052"/>
      </a:accent4>
      <a:accent5>
        <a:srgbClr val="00023A"/>
      </a:accent5>
      <a:accent6>
        <a:srgbClr val="7E7E7E"/>
      </a:accent6>
      <a:hlink>
        <a:srgbClr val="467886"/>
      </a:hlink>
      <a:folHlink>
        <a:srgbClr val="96607D"/>
      </a:folHlink>
    </a:clrScheme>
    <a:fontScheme name="Custom 99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55661986_wac_CP_V19" id="{030227AD-26D8-46F7-B412-6532AF4DDFEA}" vid="{787E6F9C-FC70-455D-8D81-5DEDA8A08FF0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5e9eb26-65a0-4ea4-9a98-89931099ce03" xsi:nil="true"/>
    <lcf76f155ced4ddcb4097134ff3c332f xmlns="ce13daee-f597-4d26-96c8-6d08db8e9a17">
      <Terms xmlns="http://schemas.microsoft.com/office/infopath/2007/PartnerControls"/>
    </lcf76f155ced4ddcb4097134ff3c332f>
    <DocumentType xmlns="ce13daee-f597-4d26-96c8-6d08db8e9a17" xsi:nil="true"/>
    <Stage xmlns="ce13daee-f597-4d26-96c8-6d08db8e9a1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84EFAAF297F345A0D645958621E70D" ma:contentTypeVersion="18" ma:contentTypeDescription="Create a new document." ma:contentTypeScope="" ma:versionID="9f017871cb80727fcb46c00c7310c474">
  <xsd:schema xmlns:xsd="http://www.w3.org/2001/XMLSchema" xmlns:xs="http://www.w3.org/2001/XMLSchema" xmlns:p="http://schemas.microsoft.com/office/2006/metadata/properties" xmlns:ns2="ce13daee-f597-4d26-96c8-6d08db8e9a17" xmlns:ns3="15e9eb26-65a0-4ea4-9a98-89931099ce03" targetNamespace="http://schemas.microsoft.com/office/2006/metadata/properties" ma:root="true" ma:fieldsID="f41b7b87e2d06353eee697f423b0cb4a" ns2:_="" ns3:_="">
    <xsd:import namespace="ce13daee-f597-4d26-96c8-6d08db8e9a17"/>
    <xsd:import namespace="15e9eb26-65a0-4ea4-9a98-89931099ce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Stage" minOccurs="0"/>
                <xsd:element ref="ns2:DocumentTyp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3daee-f597-4d26-96c8-6d08db8e9a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Stage" ma:index="17" nillable="true" ma:displayName="Stage" ma:format="Dropdown" ma:internalName="Stage">
      <xsd:simpleType>
        <xsd:restriction base="dms:Choice">
          <xsd:enumeration value="Pre-Initiation"/>
          <xsd:enumeration value="Initiation"/>
          <xsd:enumeration value="Plan"/>
          <xsd:enumeration value="Execution"/>
          <xsd:enumeration value="Close"/>
          <xsd:enumeration value="NA"/>
          <xsd:enumeration value="Monitor"/>
        </xsd:restriction>
      </xsd:simpleType>
    </xsd:element>
    <xsd:element name="DocumentType" ma:index="18" nillable="true" ma:displayName="Document Type" ma:format="Dropdown" ma:internalName="DocumentType">
      <xsd:simpleType>
        <xsd:restriction base="dms:Choice">
          <xsd:enumeration value="Project Management"/>
          <xsd:enumeration value="Procurement"/>
          <xsd:enumeration value="Governance"/>
          <xsd:enumeration value="Information"/>
          <xsd:enumeration value="Communication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23043ad-123c-423e-99c1-bcd2b02d7f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e9eb26-65a0-4ea4-9a98-89931099ce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a997e49-594f-4b2c-a287-59431ece0c16}" ma:internalName="TaxCatchAll" ma:showField="CatchAllData" ma:web="15e9eb26-65a0-4ea4-9a98-89931099ce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C2645A-E767-4D7E-984D-234E531E4556}">
  <ds:schemaRefs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15e9eb26-65a0-4ea4-9a98-89931099ce03"/>
    <ds:schemaRef ds:uri="http://purl.org/dc/elements/1.1/"/>
    <ds:schemaRef ds:uri="ce13daee-f597-4d26-96c8-6d08db8e9a17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F048343-1EA9-44C3-883E-652FAAF071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FE1F2B-4073-4B5C-97D6-47097F1AB8B8}">
  <ds:schemaRefs>
    <ds:schemaRef ds:uri="15e9eb26-65a0-4ea4-9a98-89931099ce03"/>
    <ds:schemaRef ds:uri="ce13daee-f597-4d26-96c8-6d08db8e9a1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6040915b-9dff-4d47-bb35-8ac9c9a5dc18}" enabled="0" method="" siteId="{6040915b-9dff-4d47-bb35-8ac9c9a5dc1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Tech presentation</Template>
  <TotalTime>3262</TotalTime>
  <Words>347</Words>
  <Application>Microsoft Office PowerPoint</Application>
  <PresentationFormat>Widescreen</PresentationFormat>
  <Paragraphs>42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Century Gothic</vt:lpstr>
      <vt:lpstr>Lato</vt:lpstr>
      <vt:lpstr>Times New Roman</vt:lpstr>
      <vt:lpstr>Wingdings</vt:lpstr>
      <vt:lpstr>Custom</vt:lpstr>
      <vt:lpstr>Vapor Trail</vt:lpstr>
      <vt:lpstr>2025 ACES Challenge </vt:lpstr>
      <vt:lpstr>Why a case competition?</vt:lpstr>
      <vt:lpstr>Case competition presentation times:</vt:lpstr>
      <vt:lpstr>Challenge topic:  Securing the future of load-driven energy risk</vt:lpstr>
      <vt:lpstr>WHAT IS A Large load?</vt:lpstr>
      <vt:lpstr>Load estimations and projections</vt:lpstr>
      <vt:lpstr>THE Challenge:   Mitigating cyber risks for high-load utilities</vt:lpstr>
      <vt:lpstr>Challenge questions for analysis</vt:lpstr>
      <vt:lpstr>considerations for analysis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ACES Challenge</dc:title>
  <dc:creator>Cooper Wade</dc:creator>
  <cp:lastModifiedBy>Kyle Schnetzler</cp:lastModifiedBy>
  <cp:revision>17</cp:revision>
  <dcterms:created xsi:type="dcterms:W3CDTF">2024-06-24T13:37:39Z</dcterms:created>
  <dcterms:modified xsi:type="dcterms:W3CDTF">2025-07-31T18:13:06Z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0x0101008C84EFAAF297F345A0D645958621E70D</vt:lpwstr>
  </property>
  <property fmtid="{D5CDD505-2E9C-101B-9397-08002B2CF9AE}" pid="3" name="MediaServiceImageTags">
    <vt:lpwstr/>
  </property>
  <property fmtid="{D5CDD505-2E9C-101B-9397-08002B2CF9AE}" pid="4" name="ClassificationContentMarkingFooterText">
    <vt:lpwstr>SPP Internal Only</vt:lpwstr>
  </property>
</Properties>
</file>